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811" r:id="rId2"/>
    <p:sldMasterId id="2147483800" r:id="rId3"/>
    <p:sldMasterId id="2147483835" r:id="rId4"/>
    <p:sldMasterId id="2147483848" r:id="rId5"/>
    <p:sldMasterId id="2147483858" r:id="rId6"/>
    <p:sldMasterId id="2147483871" r:id="rId7"/>
    <p:sldMasterId id="2147483882" r:id="rId8"/>
    <p:sldMasterId id="2147483894" r:id="rId9"/>
    <p:sldMasterId id="2147483906" r:id="rId10"/>
  </p:sldMasterIdLst>
  <p:notesMasterIdLst>
    <p:notesMasterId r:id="rId19"/>
  </p:notesMasterIdLst>
  <p:sldIdLst>
    <p:sldId id="2147483594" r:id="rId11"/>
    <p:sldId id="2147483607" r:id="rId12"/>
    <p:sldId id="2147483612" r:id="rId13"/>
    <p:sldId id="2147483609" r:id="rId14"/>
    <p:sldId id="2147483610" r:id="rId15"/>
    <p:sldId id="2147483611" r:id="rId16"/>
    <p:sldId id="2147483608" r:id="rId17"/>
    <p:sldId id="2147483603" r:id="rId18"/>
  </p:sldIdLst>
  <p:sldSz cx="12192000" cy="6858000"/>
  <p:notesSz cx="6858000" cy="9144000"/>
  <p:defaultTextStyle>
    <a:defPPr>
      <a:defRPr lang="en-US"/>
    </a:defPPr>
    <a:lvl1pPr marL="0" algn="l" defTabSz="304670" rtl="0" eaLnBrk="1" latinLnBrk="0" hangingPunct="1">
      <a:defRPr sz="1200" kern="1200">
        <a:solidFill>
          <a:schemeClr val="tx1"/>
        </a:solidFill>
        <a:latin typeface="+mn-lt"/>
        <a:ea typeface="+mn-ea"/>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p:defaultTextStyle>
  <p:extLst>
    <p:ext uri="{521415D9-36F7-43E2-AB2F-B90AF26B5E84}">
      <p14:sectionLst xmlns:p14="http://schemas.microsoft.com/office/powerpoint/2010/main">
        <p14:section name="オファリング状況共有" id="{8E43C403-32B7-489A-BA90-84772A1193F3}">
          <p14:sldIdLst>
            <p14:sldId id="2147483594"/>
            <p14:sldId id="2147483607"/>
            <p14:sldId id="2147483612"/>
            <p14:sldId id="2147483609"/>
            <p14:sldId id="2147483610"/>
            <p14:sldId id="2147483611"/>
            <p14:sldId id="2147483608"/>
            <p14:sldId id="214748360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EF055C-1FD8-C96B-BF45-46A275CE5556}" name="後藤　真人" initials="MG" userId="S::z2030137@intra.ctc-g.co.jp::10f8bd4b-9ee1-41d8-9687-ec461a2bd801" providerId="AD"/>
  <p188:author id="{9669B76E-6DCF-B09C-D926-86E6D41D0E8C}" name="近藤　玲示" initials="KR" userId="S::z2080066@intra.ctc-g.co.jp::bfdd8210-1122-4acd-bc0b-1a66db90ae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DBFD"/>
    <a:srgbClr val="CDE9DA"/>
    <a:srgbClr val="FBCDCC"/>
    <a:srgbClr val="99BEEA"/>
    <a:srgbClr val="ECE5EA"/>
    <a:srgbClr val="FF9900"/>
    <a:srgbClr val="FFFF00"/>
    <a:srgbClr val="00255E"/>
    <a:srgbClr val="E80000"/>
    <a:srgbClr val="013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3447" autoAdjust="0"/>
  </p:normalViewPr>
  <p:slideViewPr>
    <p:cSldViewPr snapToGrid="0">
      <p:cViewPr varScale="1">
        <p:scale>
          <a:sx n="67" d="100"/>
          <a:sy n="67" d="100"/>
        </p:scale>
        <p:origin x="1116" y="66"/>
      </p:cViewPr>
      <p:guideLst/>
    </p:cSldViewPr>
  </p:slideViewPr>
  <p:notesTextViewPr>
    <p:cViewPr>
      <p:scale>
        <a:sx n="66" d="100"/>
        <a:sy n="66"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BE166-EC76-D54D-A1EC-F63A4FDA0CF4}" type="datetimeFigureOut">
              <a:rPr kumimoji="1" lang="ja-JP" altLang="en-US" smtClean="0"/>
              <a:t>2026/1/7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2C1D85-6698-1346-AC0D-90BAC321AA81}" type="slidenum">
              <a:rPr kumimoji="1" lang="ja-JP" altLang="en-US" smtClean="0"/>
              <a:t>‹#›</a:t>
            </a:fld>
            <a:endParaRPr kumimoji="1" lang="ja-JP" altLang="en-US"/>
          </a:p>
        </p:txBody>
      </p:sp>
    </p:spTree>
    <p:extLst>
      <p:ext uri="{BB962C8B-B14F-4D97-AF65-F5344CB8AC3E}">
        <p14:creationId xmlns:p14="http://schemas.microsoft.com/office/powerpoint/2010/main" val="413875822"/>
      </p:ext>
    </p:extLst>
  </p:cSld>
  <p:clrMap bg1="lt1" tx1="dk1" bg2="lt2" tx2="dk2" accent1="accent1" accent2="accent2" accent3="accent3" accent4="accent4" accent5="accent5" accent6="accent6" hlink="hlink" folHlink="folHlink"/>
  <p:notesStyle>
    <a:lvl1pPr marL="0" algn="l" defTabSz="609336" rtl="0" eaLnBrk="1" latinLnBrk="0" hangingPunct="1">
      <a:defRPr kumimoji="1" sz="800" kern="1200">
        <a:solidFill>
          <a:schemeClr val="tx1"/>
        </a:solidFill>
        <a:latin typeface="+mn-lt"/>
        <a:ea typeface="+mn-ea"/>
        <a:cs typeface="+mn-cs"/>
      </a:defRPr>
    </a:lvl1pPr>
    <a:lvl2pPr marL="304670" algn="l" defTabSz="609336" rtl="0" eaLnBrk="1" latinLnBrk="0" hangingPunct="1">
      <a:defRPr kumimoji="1" sz="800" kern="1200">
        <a:solidFill>
          <a:schemeClr val="tx1"/>
        </a:solidFill>
        <a:latin typeface="+mn-lt"/>
        <a:ea typeface="+mn-ea"/>
        <a:cs typeface="+mn-cs"/>
      </a:defRPr>
    </a:lvl2pPr>
    <a:lvl3pPr marL="609336" algn="l" defTabSz="609336" rtl="0" eaLnBrk="1" latinLnBrk="0" hangingPunct="1">
      <a:defRPr kumimoji="1" sz="800" kern="1200">
        <a:solidFill>
          <a:schemeClr val="tx1"/>
        </a:solidFill>
        <a:latin typeface="+mn-lt"/>
        <a:ea typeface="+mn-ea"/>
        <a:cs typeface="+mn-cs"/>
      </a:defRPr>
    </a:lvl3pPr>
    <a:lvl4pPr marL="914005" algn="l" defTabSz="609336" rtl="0" eaLnBrk="1" latinLnBrk="0" hangingPunct="1">
      <a:defRPr kumimoji="1" sz="800" kern="1200">
        <a:solidFill>
          <a:schemeClr val="tx1"/>
        </a:solidFill>
        <a:latin typeface="+mn-lt"/>
        <a:ea typeface="+mn-ea"/>
        <a:cs typeface="+mn-cs"/>
      </a:defRPr>
    </a:lvl4pPr>
    <a:lvl5pPr marL="1218672" algn="l" defTabSz="609336" rtl="0" eaLnBrk="1" latinLnBrk="0" hangingPunct="1">
      <a:defRPr kumimoji="1" sz="800" kern="1200">
        <a:solidFill>
          <a:schemeClr val="tx1"/>
        </a:solidFill>
        <a:latin typeface="+mn-lt"/>
        <a:ea typeface="+mn-ea"/>
        <a:cs typeface="+mn-cs"/>
      </a:defRPr>
    </a:lvl5pPr>
    <a:lvl6pPr marL="1523340" algn="l" defTabSz="609336" rtl="0" eaLnBrk="1" latinLnBrk="0" hangingPunct="1">
      <a:defRPr kumimoji="1" sz="800" kern="1200">
        <a:solidFill>
          <a:schemeClr val="tx1"/>
        </a:solidFill>
        <a:latin typeface="+mn-lt"/>
        <a:ea typeface="+mn-ea"/>
        <a:cs typeface="+mn-cs"/>
      </a:defRPr>
    </a:lvl6pPr>
    <a:lvl7pPr marL="1828007" algn="l" defTabSz="609336" rtl="0" eaLnBrk="1" latinLnBrk="0" hangingPunct="1">
      <a:defRPr kumimoji="1" sz="800" kern="1200">
        <a:solidFill>
          <a:schemeClr val="tx1"/>
        </a:solidFill>
        <a:latin typeface="+mn-lt"/>
        <a:ea typeface="+mn-ea"/>
        <a:cs typeface="+mn-cs"/>
      </a:defRPr>
    </a:lvl7pPr>
    <a:lvl8pPr marL="2132675" algn="l" defTabSz="609336" rtl="0" eaLnBrk="1" latinLnBrk="0" hangingPunct="1">
      <a:defRPr kumimoji="1" sz="800" kern="1200">
        <a:solidFill>
          <a:schemeClr val="tx1"/>
        </a:solidFill>
        <a:latin typeface="+mn-lt"/>
        <a:ea typeface="+mn-ea"/>
        <a:cs typeface="+mn-cs"/>
      </a:defRPr>
    </a:lvl8pPr>
    <a:lvl9pPr marL="2437344" algn="l" defTabSz="609336" rtl="0" eaLnBrk="1" latinLnBrk="0" hangingPunct="1">
      <a:defRPr kumimoji="1"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32C1D85-6698-1346-AC0D-90BAC321AA81}" type="slidenum">
              <a:rPr kumimoji="1" lang="ja-JP" altLang="en-US" smtClean="0"/>
              <a:t>2</a:t>
            </a:fld>
            <a:endParaRPr kumimoji="1" lang="ja-JP" altLang="en-US"/>
          </a:p>
        </p:txBody>
      </p:sp>
    </p:spTree>
    <p:extLst>
      <p:ext uri="{BB962C8B-B14F-4D97-AF65-F5344CB8AC3E}">
        <p14:creationId xmlns:p14="http://schemas.microsoft.com/office/powerpoint/2010/main" val="202590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870A-9A18-8597-9271-C6BF73331E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E75EFC-424E-AC9F-E9B2-2AF3EC8B55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56213A-62B6-C73A-5E73-077383E2DA4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E3F1898-4C5C-9D63-F0E4-37191233758C}"/>
              </a:ext>
            </a:extLst>
          </p:cNvPr>
          <p:cNvSpPr>
            <a:spLocks noGrp="1"/>
          </p:cNvSpPr>
          <p:nvPr>
            <p:ph type="sldNum" sz="quarter" idx="5"/>
          </p:nvPr>
        </p:nvSpPr>
        <p:spPr/>
        <p:txBody>
          <a:bodyPr/>
          <a:lstStyle/>
          <a:p>
            <a:fld id="{B32C1D85-6698-1346-AC0D-90BAC321AA81}" type="slidenum">
              <a:rPr kumimoji="1" lang="ja-JP" altLang="en-US" smtClean="0"/>
              <a:t>3</a:t>
            </a:fld>
            <a:endParaRPr kumimoji="1" lang="ja-JP" altLang="en-US"/>
          </a:p>
        </p:txBody>
      </p:sp>
    </p:spTree>
    <p:extLst>
      <p:ext uri="{BB962C8B-B14F-4D97-AF65-F5344CB8AC3E}">
        <p14:creationId xmlns:p14="http://schemas.microsoft.com/office/powerpoint/2010/main" val="1278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2E882-698A-72CB-FE70-4BDFDFFD07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9F203A-3816-9743-0D79-668CBBE6698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70E1F96-66BB-75E9-F12B-7E2E1BAD944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3658743-2F30-37CE-101A-1A680DCB8F27}"/>
              </a:ext>
            </a:extLst>
          </p:cNvPr>
          <p:cNvSpPr>
            <a:spLocks noGrp="1"/>
          </p:cNvSpPr>
          <p:nvPr>
            <p:ph type="sldNum" sz="quarter" idx="5"/>
          </p:nvPr>
        </p:nvSpPr>
        <p:spPr/>
        <p:txBody>
          <a:bodyPr/>
          <a:lstStyle/>
          <a:p>
            <a:fld id="{B32C1D85-6698-1346-AC0D-90BAC321AA81}" type="slidenum">
              <a:rPr kumimoji="1" lang="ja-JP" altLang="en-US" smtClean="0"/>
              <a:t>4</a:t>
            </a:fld>
            <a:endParaRPr kumimoji="1" lang="ja-JP" altLang="en-US"/>
          </a:p>
        </p:txBody>
      </p:sp>
    </p:spTree>
    <p:extLst>
      <p:ext uri="{BB962C8B-B14F-4D97-AF65-F5344CB8AC3E}">
        <p14:creationId xmlns:p14="http://schemas.microsoft.com/office/powerpoint/2010/main" val="306607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187A-848F-3A96-6ED1-D35C5138F19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236366-4D41-CD37-F81B-6C5FE55780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C19054-1F33-E501-5740-E6D4EA78A6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19C3336-5521-3241-9B32-49FD80F96416}"/>
              </a:ext>
            </a:extLst>
          </p:cNvPr>
          <p:cNvSpPr>
            <a:spLocks noGrp="1"/>
          </p:cNvSpPr>
          <p:nvPr>
            <p:ph type="sldNum" sz="quarter" idx="5"/>
          </p:nvPr>
        </p:nvSpPr>
        <p:spPr/>
        <p:txBody>
          <a:bodyPr/>
          <a:lstStyle/>
          <a:p>
            <a:fld id="{B32C1D85-6698-1346-AC0D-90BAC321AA81}" type="slidenum">
              <a:rPr kumimoji="1" lang="ja-JP" altLang="en-US" smtClean="0"/>
              <a:t>5</a:t>
            </a:fld>
            <a:endParaRPr kumimoji="1" lang="ja-JP" altLang="en-US"/>
          </a:p>
        </p:txBody>
      </p:sp>
    </p:spTree>
    <p:extLst>
      <p:ext uri="{BB962C8B-B14F-4D97-AF65-F5344CB8AC3E}">
        <p14:creationId xmlns:p14="http://schemas.microsoft.com/office/powerpoint/2010/main" val="384733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FB492-D7E5-3039-5881-63B4CC63E0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430613-551D-6D9C-ECC8-AC7A7A2399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B346C9-D8C2-EAC3-DCF5-A75EDF6B6DA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3B53EAB-B074-563C-935A-DF5EC97C0FB3}"/>
              </a:ext>
            </a:extLst>
          </p:cNvPr>
          <p:cNvSpPr>
            <a:spLocks noGrp="1"/>
          </p:cNvSpPr>
          <p:nvPr>
            <p:ph type="sldNum" sz="quarter" idx="5"/>
          </p:nvPr>
        </p:nvSpPr>
        <p:spPr/>
        <p:txBody>
          <a:bodyPr/>
          <a:lstStyle/>
          <a:p>
            <a:fld id="{B32C1D85-6698-1346-AC0D-90BAC321AA81}" type="slidenum">
              <a:rPr kumimoji="1" lang="ja-JP" altLang="en-US" smtClean="0"/>
              <a:t>6</a:t>
            </a:fld>
            <a:endParaRPr kumimoji="1" lang="ja-JP" altLang="en-US"/>
          </a:p>
        </p:txBody>
      </p:sp>
    </p:spTree>
    <p:extLst>
      <p:ext uri="{BB962C8B-B14F-4D97-AF65-F5344CB8AC3E}">
        <p14:creationId xmlns:p14="http://schemas.microsoft.com/office/powerpoint/2010/main" val="211218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CA001-8A9D-A27C-8DBC-D1B00B880D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7CA094-48AF-A555-8371-7BEBB8E035B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D8517F-0737-E2BE-D31E-B7055AD287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95D2D83-A207-DF1A-6ECC-28F905E26C25}"/>
              </a:ext>
            </a:extLst>
          </p:cNvPr>
          <p:cNvSpPr>
            <a:spLocks noGrp="1"/>
          </p:cNvSpPr>
          <p:nvPr>
            <p:ph type="sldNum" sz="quarter" idx="5"/>
          </p:nvPr>
        </p:nvSpPr>
        <p:spPr/>
        <p:txBody>
          <a:bodyPr/>
          <a:lstStyle/>
          <a:p>
            <a:fld id="{B32C1D85-6698-1346-AC0D-90BAC321AA81}" type="slidenum">
              <a:rPr kumimoji="1" lang="ja-JP" altLang="en-US" smtClean="0"/>
              <a:t>7</a:t>
            </a:fld>
            <a:endParaRPr kumimoji="1" lang="ja-JP" altLang="en-US"/>
          </a:p>
        </p:txBody>
      </p:sp>
    </p:spTree>
    <p:extLst>
      <p:ext uri="{BB962C8B-B14F-4D97-AF65-F5344CB8AC3E}">
        <p14:creationId xmlns:p14="http://schemas.microsoft.com/office/powerpoint/2010/main" val="3335667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A549B3F-6E42-5D8E-5AF1-A6A01DDBF215}"/>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bg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20" name="テキスト プレースホルダー 12">
            <a:extLst>
              <a:ext uri="{FF2B5EF4-FFF2-40B4-BE49-F238E27FC236}">
                <a16:creationId xmlns:a16="http://schemas.microsoft.com/office/drawing/2014/main" id="{9944335A-02FF-AAD2-DE22-E224FD7E7B1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21" name="テキスト プレースホルダー 12">
            <a:extLst>
              <a:ext uri="{FF2B5EF4-FFF2-40B4-BE49-F238E27FC236}">
                <a16:creationId xmlns:a16="http://schemas.microsoft.com/office/drawing/2014/main" id="{7912AAE3-523D-E323-7491-DD06357C7749}"/>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22" name="テキスト プレースホルダー 12">
            <a:extLst>
              <a:ext uri="{FF2B5EF4-FFF2-40B4-BE49-F238E27FC236}">
                <a16:creationId xmlns:a16="http://schemas.microsoft.com/office/drawing/2014/main" id="{624DC346-A7F9-5571-B983-366BBAA3E05A}"/>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2" name="テキスト プレースホルダー 12">
            <a:extLst>
              <a:ext uri="{FF2B5EF4-FFF2-40B4-BE49-F238E27FC236}">
                <a16:creationId xmlns:a16="http://schemas.microsoft.com/office/drawing/2014/main" id="{CF3686A7-3CA0-2BF1-9851-BA0F838BFC84}"/>
              </a:ext>
            </a:extLst>
          </p:cNvPr>
          <p:cNvSpPr>
            <a:spLocks noGrp="1"/>
          </p:cNvSpPr>
          <p:nvPr>
            <p:ph type="body" sz="quarter" idx="16"/>
          </p:nvPr>
        </p:nvSpPr>
        <p:spPr>
          <a:xfrm>
            <a:off x="814282" y="5021958"/>
            <a:ext cx="10563436"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A13405E-DCAE-81AE-9147-CE7BBC521F6F}"/>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17885915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accent2"/>
                </a:solidFill>
              </a:rPr>
              <a:t>ⓒ ITOCHU Techno-Solutions Corporation</a:t>
            </a:r>
            <a:endParaRPr kumimoji="1" lang="ja-JP" altLang="en-US" sz="700">
              <a:solidFill>
                <a:schemeClr val="accent2"/>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accent2"/>
                </a:solidFill>
              </a:rPr>
              <a:pPr/>
              <a:t>‹#›</a:t>
            </a:fld>
            <a:endParaRPr kumimoji="1" lang="ja-JP" altLang="en-US" sz="1600">
              <a:solidFill>
                <a:schemeClr val="accent2"/>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accent2"/>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400" b="0" i="0">
                <a:solidFill>
                  <a:schemeClr val="accent2"/>
                </a:solidFill>
                <a:latin typeface="Yu Gothic Medium" panose="020B0400000000000000" pitchFamily="34" charset="-128"/>
                <a:ea typeface="Yu Gothic Medium" panose="020B0400000000000000" pitchFamily="34" charset="-128"/>
              </a:defRPr>
            </a:lvl1pPr>
            <a:lvl2pPr>
              <a:defRPr sz="2000" b="0" i="0">
                <a:solidFill>
                  <a:schemeClr val="accent2"/>
                </a:solidFill>
                <a:latin typeface="Yu Gothic Medium" panose="020B0400000000000000" pitchFamily="34" charset="-128"/>
                <a:ea typeface="Yu Gothic Medium" panose="020B0400000000000000" pitchFamily="34" charset="-128"/>
              </a:defRPr>
            </a:lvl2pPr>
            <a:lvl3pPr>
              <a:defRPr sz="1800" b="0" i="0">
                <a:solidFill>
                  <a:schemeClr val="accent2"/>
                </a:solidFill>
                <a:latin typeface="Yu Gothic Medium" panose="020B0400000000000000" pitchFamily="34" charset="-128"/>
                <a:ea typeface="Yu Gothic Medium" panose="020B0400000000000000" pitchFamily="34" charset="-128"/>
              </a:defRPr>
            </a:lvl3pPr>
            <a:lvl4pPr>
              <a:defRPr sz="1600" b="0" i="0">
                <a:solidFill>
                  <a:schemeClr val="accent2"/>
                </a:solidFill>
                <a:latin typeface="Yu Gothic Medium" panose="020B0400000000000000" pitchFamily="34" charset="-128"/>
                <a:ea typeface="Yu Gothic Medium" panose="020B0400000000000000" pitchFamily="34" charset="-128"/>
              </a:defRPr>
            </a:lvl4pPr>
            <a:lvl5pPr>
              <a:defRPr sz="1600" b="0" i="0">
                <a:solidFill>
                  <a:schemeClr val="accent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3484572084"/>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標準：ホワイト">
    <p:bg>
      <p:bgPr>
        <a:solidFill>
          <a:schemeClr val="bg1"/>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0C617867-5CB1-4F90-ADA4-ED7B6D339E93}"/>
              </a:ext>
            </a:extLst>
          </p:cNvPr>
          <p:cNvSpPr/>
          <p:nvPr userDrawn="1"/>
        </p:nvSpPr>
        <p:spPr>
          <a:xfrm>
            <a:off x="227349" y="774584"/>
            <a:ext cx="11737304" cy="5742322"/>
          </a:xfrm>
          <a:prstGeom prst="roundRect">
            <a:avLst>
              <a:gd name="adj" fmla="val 1010"/>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72000" rtlCol="0" anchor="ctr"/>
          <a:lstStyle/>
          <a:p>
            <a:pPr algn="ctr"/>
            <a:endParaRPr kumimoji="1" lang="ja-JP" altLang="en-US" sz="1600" b="1" dirty="0">
              <a:solidFill>
                <a:schemeClr val="bg1"/>
              </a:solidFill>
            </a:endParaRPr>
          </a:p>
        </p:txBody>
      </p:sp>
      <p:pic>
        <p:nvPicPr>
          <p:cNvPr id="4" name="図 3" descr="図形, 円&#10;&#10;自動的に生成された説明">
            <a:extLst>
              <a:ext uri="{FF2B5EF4-FFF2-40B4-BE49-F238E27FC236}">
                <a16:creationId xmlns:a16="http://schemas.microsoft.com/office/drawing/2014/main" id="{F4E5EB3A-1279-4A43-B885-7A35D440F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291" r="47877" b="4019"/>
          <a:stretch/>
        </p:blipFill>
        <p:spPr>
          <a:xfrm>
            <a:off x="9325036" y="5085184"/>
            <a:ext cx="2866964" cy="1764196"/>
          </a:xfrm>
          <a:prstGeom prst="rect">
            <a:avLst/>
          </a:prstGeom>
          <a:effectLst>
            <a:outerShdw blurRad="127000" dist="38100" dir="10800000" algn="r" rotWithShape="0">
              <a:prstClr val="black">
                <a:alpha val="25000"/>
              </a:prstClr>
            </a:outerShdw>
          </a:effectLst>
        </p:spPr>
      </p:pic>
      <p:pic>
        <p:nvPicPr>
          <p:cNvPr id="8" name="図 7" descr="図形, 円&#10;&#10;自動的に生成された説明">
            <a:extLst>
              <a:ext uri="{FF2B5EF4-FFF2-40B4-BE49-F238E27FC236}">
                <a16:creationId xmlns:a16="http://schemas.microsoft.com/office/drawing/2014/main" id="{49BC34A6-763A-4025-8EBF-9EEACD2A03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304" t="67394" r="28363" b="1568"/>
          <a:stretch/>
        </p:blipFill>
        <p:spPr>
          <a:xfrm>
            <a:off x="9732404" y="4729413"/>
            <a:ext cx="2459596" cy="2128588"/>
          </a:xfrm>
          <a:prstGeom prst="rect">
            <a:avLst/>
          </a:prstGeom>
          <a:effectLst>
            <a:outerShdw blurRad="127000" dist="38100" dir="10800000" algn="r" rotWithShape="0">
              <a:prstClr val="black">
                <a:alpha val="25000"/>
              </a:prstClr>
            </a:outerShdw>
          </a:effectLst>
        </p:spPr>
      </p:pic>
      <p:pic>
        <p:nvPicPr>
          <p:cNvPr id="6" name="図 5" descr="図形, 円&#10;&#10;自動的に生成された説明">
            <a:extLst>
              <a:ext uri="{FF2B5EF4-FFF2-40B4-BE49-F238E27FC236}">
                <a16:creationId xmlns:a16="http://schemas.microsoft.com/office/drawing/2014/main" id="{0A302182-C16B-4C31-BF2B-F04FA4178C2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0684" t="58986" r="30214" b="6121"/>
          <a:stretch/>
        </p:blipFill>
        <p:spPr>
          <a:xfrm>
            <a:off x="11100556" y="4729412"/>
            <a:ext cx="1091444" cy="2128588"/>
          </a:xfrm>
          <a:prstGeom prst="rect">
            <a:avLst/>
          </a:prstGeom>
          <a:effectLst>
            <a:outerShdw blurRad="127000" dist="38100" dir="10800000" algn="r" rotWithShape="0">
              <a:prstClr val="black">
                <a:alpha val="25000"/>
              </a:prstClr>
            </a:outerShdw>
          </a:effectLst>
        </p:spPr>
      </p:pic>
      <p:sp>
        <p:nvSpPr>
          <p:cNvPr id="13" name="テキスト プレースホルダー 3">
            <a:extLst>
              <a:ext uri="{FF2B5EF4-FFF2-40B4-BE49-F238E27FC236}">
                <a16:creationId xmlns:a16="http://schemas.microsoft.com/office/drawing/2014/main" id="{5966B041-2542-4151-A973-F81E9319EDA7}"/>
              </a:ext>
            </a:extLst>
          </p:cNvPr>
          <p:cNvSpPr>
            <a:spLocks noGrp="1"/>
          </p:cNvSpPr>
          <p:nvPr>
            <p:ph type="body" sz="quarter" idx="15" hasCustomPrompt="1"/>
          </p:nvPr>
        </p:nvSpPr>
        <p:spPr>
          <a:xfrm>
            <a:off x="492494" y="152636"/>
            <a:ext cx="9989120" cy="230188"/>
          </a:xfrm>
          <a:prstGeom prst="rect">
            <a:avLst/>
          </a:prstGeom>
        </p:spPr>
        <p:txBody>
          <a:bodyPr lIns="0" tIns="36000" rIns="0" bIns="0" anchor="t"/>
          <a:lstStyle>
            <a:lvl1pPr>
              <a:defRPr sz="1050" b="1" spc="50" baseline="0">
                <a:solidFill>
                  <a:schemeClr val="bg2"/>
                </a:solidFill>
                <a:latin typeface="+mn-ea"/>
                <a:ea typeface="+mn-ea"/>
              </a:defRPr>
            </a:lvl1pPr>
          </a:lstStyle>
          <a:p>
            <a:pPr lvl="0"/>
            <a:r>
              <a:rPr kumimoji="1" lang="ja-JP" altLang="en-US" dirty="0"/>
              <a:t>見出しが入ります</a:t>
            </a:r>
          </a:p>
        </p:txBody>
      </p:sp>
      <p:pic>
        <p:nvPicPr>
          <p:cNvPr id="14" name="図 13" descr="ロゴ&#10;&#10;自動的に生成された説明">
            <a:extLst>
              <a:ext uri="{FF2B5EF4-FFF2-40B4-BE49-F238E27FC236}">
                <a16:creationId xmlns:a16="http://schemas.microsoft.com/office/drawing/2014/main" id="{513CB833-D034-42A1-B6D5-FE47CB4A9C1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83332" y="80629"/>
            <a:ext cx="330818" cy="252028"/>
          </a:xfrm>
          <a:prstGeom prst="rect">
            <a:avLst/>
          </a:prstGeom>
        </p:spPr>
      </p:pic>
      <p:sp>
        <p:nvSpPr>
          <p:cNvPr id="15" name="テキスト ボックス 5">
            <a:extLst>
              <a:ext uri="{FF2B5EF4-FFF2-40B4-BE49-F238E27FC236}">
                <a16:creationId xmlns:a16="http://schemas.microsoft.com/office/drawing/2014/main" id="{4069F959-8A29-42AF-B03B-31EF00EDFBC8}"/>
              </a:ext>
            </a:extLst>
          </p:cNvPr>
          <p:cNvSpPr txBox="1">
            <a:spLocks noChangeArrowheads="1"/>
          </p:cNvSpPr>
          <p:nvPr userDrawn="1"/>
        </p:nvSpPr>
        <p:spPr bwMode="auto">
          <a:xfrm>
            <a:off x="148917" y="6638873"/>
            <a:ext cx="19749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p>
            <a:pPr eaLnBrk="1" hangingPunct="1"/>
            <a:r>
              <a:rPr kumimoji="1" lang="en-US" altLang="ja-JP" sz="900" dirty="0">
                <a:solidFill>
                  <a:schemeClr val="tx1">
                    <a:lumMod val="40000"/>
                    <a:lumOff val="60000"/>
                  </a:schemeClr>
                </a:solidFill>
                <a:latin typeface="Univers Light" panose="020B0403020202020204" pitchFamily="34" charset="0"/>
                <a:ea typeface="メイリオ" panose="020B0604030504040204" pitchFamily="50" charset="-128"/>
                <a:cs typeface="Arial" panose="020B0604020202020204" pitchFamily="34" charset="0"/>
              </a:rPr>
              <a:t>ITOCHU Techno-Solutions Corporation</a:t>
            </a:r>
            <a:endParaRPr kumimoji="1" lang="ja-JP" altLang="en-US" sz="900" dirty="0">
              <a:solidFill>
                <a:schemeClr val="tx1">
                  <a:lumMod val="40000"/>
                  <a:lumOff val="60000"/>
                </a:schemeClr>
              </a:solidFill>
              <a:latin typeface="Univers Light" panose="020B0403020202020204" pitchFamily="34" charset="0"/>
              <a:ea typeface="メイリオ" panose="020B0604030504040204" pitchFamily="50" charset="-128"/>
              <a:cs typeface="Arial" panose="020B0604020202020204" pitchFamily="34" charset="0"/>
            </a:endParaRPr>
          </a:p>
        </p:txBody>
      </p:sp>
      <p:sp>
        <p:nvSpPr>
          <p:cNvPr id="18" name="スライド番号プレースホルダー 3">
            <a:extLst>
              <a:ext uri="{FF2B5EF4-FFF2-40B4-BE49-F238E27FC236}">
                <a16:creationId xmlns:a16="http://schemas.microsoft.com/office/drawing/2014/main" id="{30296F1C-FE7F-417C-8413-8E5795EA0223}"/>
              </a:ext>
            </a:extLst>
          </p:cNvPr>
          <p:cNvSpPr>
            <a:spLocks noGrp="1"/>
          </p:cNvSpPr>
          <p:nvPr>
            <p:ph type="sldNum" sz="quarter" idx="4"/>
          </p:nvPr>
        </p:nvSpPr>
        <p:spPr>
          <a:xfrm>
            <a:off x="11232285" y="6475423"/>
            <a:ext cx="732367" cy="282575"/>
          </a:xfrm>
          <a:prstGeom prst="rect">
            <a:avLst/>
          </a:prstGeom>
        </p:spPr>
        <p:txBody>
          <a:bodyPr vert="horz" wrap="square" lIns="0" tIns="0" rIns="0" bIns="0" numCol="1" anchor="b" anchorCtr="0" compatLnSpc="1">
            <a:prstTxWarp prst="textNoShape">
              <a:avLst/>
            </a:prstTxWarp>
          </a:bodyPr>
          <a:lstStyle>
            <a:lvl1pPr algn="r" eaLnBrk="1" hangingPunct="1">
              <a:defRPr kumimoji="1" sz="1200" b="1">
                <a:solidFill>
                  <a:schemeClr val="bg1"/>
                </a:solidFill>
                <a:latin typeface="+mn-lt"/>
                <a:ea typeface="+mn-ea"/>
                <a:cs typeface="Arial" panose="020B0604020202020204" pitchFamily="34" charset="0"/>
              </a:defRPr>
            </a:lvl1pPr>
          </a:lstStyle>
          <a:p>
            <a:pPr>
              <a:defRPr/>
            </a:pPr>
            <a:fld id="{5C120597-8FFF-4D2B-B49C-C41B9B03E011}" type="slidenum">
              <a:rPr lang="ja-JP" altLang="en-US" smtClean="0"/>
              <a:pPr>
                <a:defRPr/>
              </a:pPr>
              <a:t>‹#›</a:t>
            </a:fld>
            <a:endParaRPr lang="ja-JP" altLang="en-US" dirty="0"/>
          </a:p>
        </p:txBody>
      </p:sp>
      <p:pic>
        <p:nvPicPr>
          <p:cNvPr id="16" name="図 15">
            <a:extLst>
              <a:ext uri="{FF2B5EF4-FFF2-40B4-BE49-F238E27FC236}">
                <a16:creationId xmlns:a16="http://schemas.microsoft.com/office/drawing/2014/main" id="{36BB0343-FF25-4831-B9D7-104CD3E6642C}"/>
              </a:ext>
            </a:extLst>
          </p:cNvPr>
          <p:cNvPicPr>
            <a:picLocks noChangeAspect="1"/>
          </p:cNvPicPr>
          <p:nvPr userDrawn="1"/>
        </p:nvPicPr>
        <p:blipFill>
          <a:blip r:embed="rId6"/>
          <a:stretch>
            <a:fillRect/>
          </a:stretch>
        </p:blipFill>
        <p:spPr>
          <a:xfrm>
            <a:off x="10704512" y="188640"/>
            <a:ext cx="1295844" cy="378000"/>
          </a:xfrm>
          <a:prstGeom prst="rect">
            <a:avLst/>
          </a:prstGeom>
        </p:spPr>
      </p:pic>
      <p:sp>
        <p:nvSpPr>
          <p:cNvPr id="17" name="タイトル 1">
            <a:extLst>
              <a:ext uri="{FF2B5EF4-FFF2-40B4-BE49-F238E27FC236}">
                <a16:creationId xmlns:a16="http://schemas.microsoft.com/office/drawing/2014/main" id="{FF2F8E2F-EAD0-4298-BD57-03EAEBBA3D08}"/>
              </a:ext>
            </a:extLst>
          </p:cNvPr>
          <p:cNvSpPr>
            <a:spLocks noGrp="1"/>
          </p:cNvSpPr>
          <p:nvPr>
            <p:ph type="title" hasCustomPrompt="1"/>
          </p:nvPr>
        </p:nvSpPr>
        <p:spPr>
          <a:xfrm>
            <a:off x="492493" y="368675"/>
            <a:ext cx="9989120" cy="271468"/>
          </a:xfrm>
          <a:prstGeom prst="rect">
            <a:avLst/>
          </a:prstGeom>
        </p:spPr>
        <p:txBody>
          <a:bodyPr lIns="0" tIns="36000" rIns="0" bIns="0" anchor="t" anchorCtr="0"/>
          <a:lstStyle>
            <a:lvl1pPr>
              <a:defRPr sz="1700" b="1" spc="150" baseline="0">
                <a:solidFill>
                  <a:schemeClr val="bg2"/>
                </a:solidFill>
                <a:latin typeface="+mn-ea"/>
                <a:ea typeface="+mn-ea"/>
                <a:cs typeface="TBUDゴシック Std H" panose="020B0800000000000000" pitchFamily="34" charset="-128"/>
              </a:defRPr>
            </a:lvl1pPr>
          </a:lstStyle>
          <a:p>
            <a:r>
              <a:rPr lang="ja-JP" altLang="en-US" dirty="0"/>
              <a:t>タイトルが入ります</a:t>
            </a:r>
          </a:p>
        </p:txBody>
      </p:sp>
    </p:spTree>
    <p:extLst>
      <p:ext uri="{BB962C8B-B14F-4D97-AF65-F5344CB8AC3E}">
        <p14:creationId xmlns:p14="http://schemas.microsoft.com/office/powerpoint/2010/main" val="947823886"/>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243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accent2"/>
                </a:solidFill>
              </a:rPr>
              <a:t>ⓒ ITOCHU Techno-Solutions Corporation</a:t>
            </a:r>
            <a:endParaRPr kumimoji="1" lang="ja-JP" altLang="en-US" sz="700">
              <a:solidFill>
                <a:schemeClr val="accent2"/>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accent2"/>
                </a:solidFill>
              </a:rPr>
              <a:pPr/>
              <a:t>‹#›</a:t>
            </a:fld>
            <a:endParaRPr kumimoji="1" lang="ja-JP" altLang="en-US" sz="1600">
              <a:solidFill>
                <a:schemeClr val="accent2"/>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accent2"/>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accent2"/>
                </a:solidFill>
                <a:latin typeface="Yu Gothic Medium" panose="020B0400000000000000" pitchFamily="34" charset="-128"/>
                <a:ea typeface="Yu Gothic Medium" panose="020B0400000000000000" pitchFamily="34" charset="-128"/>
              </a:defRPr>
            </a:lvl1pPr>
            <a:lvl2pPr>
              <a:defRPr b="0" i="0">
                <a:solidFill>
                  <a:schemeClr val="accent2"/>
                </a:solidFill>
                <a:latin typeface="Yu Gothic Medium" panose="020B0400000000000000" pitchFamily="34" charset="-128"/>
                <a:ea typeface="Yu Gothic Medium" panose="020B0400000000000000" pitchFamily="34" charset="-128"/>
              </a:defRPr>
            </a:lvl2pPr>
            <a:lvl3pPr>
              <a:defRPr b="0" i="0">
                <a:solidFill>
                  <a:schemeClr val="accent2"/>
                </a:solidFill>
                <a:latin typeface="Yu Gothic Medium" panose="020B0400000000000000" pitchFamily="34" charset="-128"/>
                <a:ea typeface="Yu Gothic Medium" panose="020B0400000000000000" pitchFamily="34" charset="-128"/>
              </a:defRPr>
            </a:lvl3pPr>
            <a:lvl4pPr>
              <a:defRPr b="0" i="0">
                <a:solidFill>
                  <a:schemeClr val="accent2"/>
                </a:solidFill>
                <a:latin typeface="Yu Gothic Medium" panose="020B0400000000000000" pitchFamily="34" charset="-128"/>
                <a:ea typeface="Yu Gothic Medium" panose="020B0400000000000000" pitchFamily="34" charset="-128"/>
              </a:defRPr>
            </a:lvl4pPr>
            <a:lvl5pPr>
              <a:defRPr b="0" i="0">
                <a:solidFill>
                  <a:schemeClr val="accent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accent2"/>
                </a:solidFill>
                <a:latin typeface="Yu Gothic Medium" panose="020B0400000000000000" pitchFamily="34" charset="-128"/>
                <a:ea typeface="Yu Gothic Medium" panose="020B0400000000000000" pitchFamily="34" charset="-128"/>
              </a:defRPr>
            </a:lvl1pPr>
            <a:lvl2pPr>
              <a:defRPr b="0" i="0">
                <a:solidFill>
                  <a:schemeClr val="accent2"/>
                </a:solidFill>
                <a:latin typeface="Yu Gothic Medium" panose="020B0400000000000000" pitchFamily="34" charset="-128"/>
                <a:ea typeface="Yu Gothic Medium" panose="020B0400000000000000" pitchFamily="34" charset="-128"/>
              </a:defRPr>
            </a:lvl2pPr>
            <a:lvl3pPr>
              <a:defRPr b="0" i="0">
                <a:solidFill>
                  <a:schemeClr val="accent2"/>
                </a:solidFill>
                <a:latin typeface="Yu Gothic Medium" panose="020B0400000000000000" pitchFamily="34" charset="-128"/>
                <a:ea typeface="Yu Gothic Medium" panose="020B0400000000000000" pitchFamily="34" charset="-128"/>
              </a:defRPr>
            </a:lvl3pPr>
            <a:lvl4pPr>
              <a:defRPr b="0" i="0">
                <a:solidFill>
                  <a:schemeClr val="accent2"/>
                </a:solidFill>
                <a:latin typeface="Yu Gothic Medium" panose="020B0400000000000000" pitchFamily="34" charset="-128"/>
                <a:ea typeface="Yu Gothic Medium" panose="020B0400000000000000" pitchFamily="34" charset="-128"/>
              </a:defRPr>
            </a:lvl4pPr>
            <a:lvl5pPr>
              <a:defRPr b="0" i="0">
                <a:solidFill>
                  <a:schemeClr val="accent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112467771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accent2"/>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accent2"/>
                </a:solidFill>
              </a:rPr>
              <a:pPr/>
              <a:t>‹#›</a:t>
            </a:fld>
            <a:endParaRPr kumimoji="1" lang="ja-JP" altLang="en-US" sz="1600">
              <a:solidFill>
                <a:schemeClr val="accent2"/>
              </a:solidFill>
            </a:endParaRPr>
          </a:p>
        </p:txBody>
      </p:sp>
      <p:sp>
        <p:nvSpPr>
          <p:cNvPr id="14" name="Date Placeholder 3">
            <a:extLst>
              <a:ext uri="{FF2B5EF4-FFF2-40B4-BE49-F238E27FC236}">
                <a16:creationId xmlns:a16="http://schemas.microsoft.com/office/drawing/2014/main" id="{C1538D69-6755-6FEA-0287-C53BB6CBEE2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1">
              <a:lumMod val="75000"/>
            </a:schemeClr>
          </a:solidFill>
        </p:spPr>
        <p:txBody>
          <a:bodyPr/>
          <a:lstStyle>
            <a:lvl1pPr marL="0" indent="0" algn="ctr">
              <a:buNone/>
              <a:defRPr sz="1800"/>
            </a:lvl1pPr>
          </a:lstStyle>
          <a:p>
            <a:endParaRPr kumimoji="1" lang="en-US" altLang="ja-JP" dirty="0"/>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accent2"/>
                </a:solidFill>
                <a:latin typeface="Yu Gothic Medium" panose="020B0400000000000000" pitchFamily="34" charset="-128"/>
                <a:ea typeface="Yu Gothic Medium" panose="020B0400000000000000" pitchFamily="34" charset="-128"/>
              </a:defRPr>
            </a:lvl1pPr>
            <a:lvl2pPr>
              <a:defRPr b="0" i="0">
                <a:solidFill>
                  <a:schemeClr val="accent2"/>
                </a:solidFill>
                <a:latin typeface="Yu Gothic Medium" panose="020B0400000000000000" pitchFamily="34" charset="-128"/>
                <a:ea typeface="Yu Gothic Medium" panose="020B0400000000000000" pitchFamily="34" charset="-128"/>
              </a:defRPr>
            </a:lvl2pPr>
            <a:lvl3pPr>
              <a:defRPr b="0" i="0">
                <a:solidFill>
                  <a:schemeClr val="accent2"/>
                </a:solidFill>
                <a:latin typeface="Yu Gothic Medium" panose="020B0400000000000000" pitchFamily="34" charset="-128"/>
                <a:ea typeface="Yu Gothic Medium" panose="020B0400000000000000" pitchFamily="34" charset="-128"/>
              </a:defRPr>
            </a:lvl3pPr>
            <a:lvl4pPr>
              <a:defRPr b="0" i="0">
                <a:solidFill>
                  <a:schemeClr val="accent2"/>
                </a:solidFill>
                <a:latin typeface="Yu Gothic Medium" panose="020B0400000000000000" pitchFamily="34" charset="-128"/>
                <a:ea typeface="Yu Gothic Medium" panose="020B0400000000000000" pitchFamily="34" charset="-128"/>
              </a:defRPr>
            </a:lvl4pPr>
            <a:lvl5pPr>
              <a:defRPr b="0" i="0">
                <a:solidFill>
                  <a:schemeClr val="accent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1485636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1">
              <a:lumMod val="75000"/>
            </a:schemeClr>
          </a:solidFill>
        </p:spPr>
        <p:txBody>
          <a:bodyPr/>
          <a:lstStyle>
            <a:lvl1pPr marL="0" indent="0" algn="ctr">
              <a:buNone/>
              <a:defRPr sz="1800"/>
            </a:lvl1pPr>
          </a:lstStyle>
          <a:p>
            <a:endParaRPr kumimoji="1" lang="en-US" altLang="ja-JP" dirty="0"/>
          </a:p>
          <a:p>
            <a:endParaRPr kumimoji="1" lang="en-US" altLang="ja-JP" dirty="0"/>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accent2"/>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272176956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155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表紙（統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5207426" y="1989088"/>
            <a:ext cx="6170292" cy="1371445"/>
          </a:xfrm>
          <a:prstGeom prst="rect">
            <a:avLst/>
          </a:prstGeom>
        </p:spPr>
        <p:txBody>
          <a:bodyPr lIns="0" tIns="0" rIns="0" bIns="0" anchor="b">
            <a:normAutofit/>
          </a:bodyPr>
          <a:lstStyle>
            <a:lvl1pPr algn="l">
              <a:defRPr sz="3600" b="1" i="0">
                <a:solidFill>
                  <a:schemeClr val="bg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5205306" y="5470206"/>
            <a:ext cx="6172412"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5205306" y="5930984"/>
            <a:ext cx="6172412"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5205306" y="3453206"/>
            <a:ext cx="6172412" cy="947344"/>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7" name="テキスト プレースホルダー 12">
            <a:extLst>
              <a:ext uri="{FF2B5EF4-FFF2-40B4-BE49-F238E27FC236}">
                <a16:creationId xmlns:a16="http://schemas.microsoft.com/office/drawing/2014/main" id="{62007915-F4F5-B5F4-7D86-F096B722CDD5}"/>
              </a:ext>
            </a:extLst>
          </p:cNvPr>
          <p:cNvSpPr>
            <a:spLocks noGrp="1"/>
          </p:cNvSpPr>
          <p:nvPr>
            <p:ph type="body" sz="quarter" idx="16"/>
          </p:nvPr>
        </p:nvSpPr>
        <p:spPr>
          <a:xfrm>
            <a:off x="5205306" y="5021958"/>
            <a:ext cx="6172412" cy="360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C5E5A87-055B-CC48-B155-1E58CEE1FD6B}"/>
              </a:ext>
            </a:extLst>
          </p:cNvPr>
          <p:cNvSpPr>
            <a:spLocks noGrp="1"/>
          </p:cNvSpPr>
          <p:nvPr>
            <p:ph type="body" sz="quarter" idx="17"/>
          </p:nvPr>
        </p:nvSpPr>
        <p:spPr>
          <a:xfrm>
            <a:off x="5205306" y="561890"/>
            <a:ext cx="4248976" cy="432000"/>
          </a:xfrm>
          <a:prstGeom prst="rect">
            <a:avLst/>
          </a:prstGeom>
        </p:spPr>
        <p:txBody>
          <a:bodyPr lIns="0" tIns="0" rIns="0" bIns="0">
            <a:noAutofit/>
          </a:bodyPr>
          <a:lstStyle>
            <a:lvl1pPr marL="0" indent="0">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45687005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次（統括）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A3ADD520-9AEF-F30E-D910-19A35551EA38}"/>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10" name="Slide Number Placeholder 5">
            <a:extLst>
              <a:ext uri="{FF2B5EF4-FFF2-40B4-BE49-F238E27FC236}">
                <a16:creationId xmlns:a16="http://schemas.microsoft.com/office/drawing/2014/main" id="{C4B143FC-CABC-9641-1F86-03195F7275A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2" name="テキスト プレースホルダー 12">
            <a:extLst>
              <a:ext uri="{FF2B5EF4-FFF2-40B4-BE49-F238E27FC236}">
                <a16:creationId xmlns:a16="http://schemas.microsoft.com/office/drawing/2014/main" id="{AEDAB7B0-A3FD-8A0B-DA7A-B9C6565116F0}"/>
              </a:ext>
            </a:extLst>
          </p:cNvPr>
          <p:cNvSpPr>
            <a:spLocks noGrp="1"/>
          </p:cNvSpPr>
          <p:nvPr>
            <p:ph type="body" sz="quarter" idx="18" hasCustomPrompt="1"/>
          </p:nvPr>
        </p:nvSpPr>
        <p:spPr>
          <a:xfrm>
            <a:off x="397517" y="345422"/>
            <a:ext cx="9058403" cy="365125"/>
          </a:xfrm>
          <a:prstGeom prst="rect">
            <a:avLst/>
          </a:prstGeom>
        </p:spPr>
        <p:txBody>
          <a:bodyPr lIns="0" tIns="0" rIns="0" b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目次</a:t>
            </a:r>
          </a:p>
        </p:txBody>
      </p:sp>
      <p:sp>
        <p:nvSpPr>
          <p:cNvPr id="3" name="テキスト プレースホルダー 12">
            <a:extLst>
              <a:ext uri="{FF2B5EF4-FFF2-40B4-BE49-F238E27FC236}">
                <a16:creationId xmlns:a16="http://schemas.microsoft.com/office/drawing/2014/main" id="{999A443F-732A-B472-701F-E3FCA360DEE2}"/>
              </a:ext>
            </a:extLst>
          </p:cNvPr>
          <p:cNvSpPr>
            <a:spLocks noGrp="1"/>
          </p:cNvSpPr>
          <p:nvPr>
            <p:ph type="body" sz="quarter" idx="15" hasCustomPrompt="1"/>
          </p:nvPr>
        </p:nvSpPr>
        <p:spPr>
          <a:xfrm>
            <a:off x="5215021" y="1736725"/>
            <a:ext cx="540000" cy="3125834"/>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4" name="テキスト プレースホルダー 12">
            <a:extLst>
              <a:ext uri="{FF2B5EF4-FFF2-40B4-BE49-F238E27FC236}">
                <a16:creationId xmlns:a16="http://schemas.microsoft.com/office/drawing/2014/main" id="{F23E55FC-F091-22F3-23B3-53139762959B}"/>
              </a:ext>
            </a:extLst>
          </p:cNvPr>
          <p:cNvSpPr>
            <a:spLocks noGrp="1"/>
          </p:cNvSpPr>
          <p:nvPr>
            <p:ph type="body" sz="quarter" idx="17"/>
          </p:nvPr>
        </p:nvSpPr>
        <p:spPr>
          <a:xfrm>
            <a:off x="5797530" y="1736725"/>
            <a:ext cx="5580188" cy="3125834"/>
          </a:xfrm>
          <a:prstGeom prst="rect">
            <a:avLst/>
          </a:prstGeom>
        </p:spPr>
        <p:txBody>
          <a:bodyPr lIns="0" tIns="0" rIns="0" bIns="0">
            <a:noAutofit/>
          </a:bodyPr>
          <a:lstStyle>
            <a:lvl1pPr marL="0" indent="0" defTabSz="479968">
              <a:buClr>
                <a:schemeClr val="bg1"/>
              </a:buClr>
              <a:buFontTx/>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p:txBody>
      </p:sp>
    </p:spTree>
    <p:extLst>
      <p:ext uri="{BB962C8B-B14F-4D97-AF65-F5344CB8AC3E}">
        <p14:creationId xmlns:p14="http://schemas.microsoft.com/office/powerpoint/2010/main" val="1099580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次（統括）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6" name="テキスト プレースホルダー 12">
            <a:extLst>
              <a:ext uri="{FF2B5EF4-FFF2-40B4-BE49-F238E27FC236}">
                <a16:creationId xmlns:a16="http://schemas.microsoft.com/office/drawing/2014/main" id="{CB128231-B3A9-EE50-221A-2FA6637DB363}"/>
              </a:ext>
            </a:extLst>
          </p:cNvPr>
          <p:cNvSpPr>
            <a:spLocks noGrp="1"/>
          </p:cNvSpPr>
          <p:nvPr>
            <p:ph type="body" sz="quarter" idx="18" hasCustomPrompt="1"/>
          </p:nvPr>
        </p:nvSpPr>
        <p:spPr>
          <a:xfrm>
            <a:off x="397517" y="345422"/>
            <a:ext cx="9058403" cy="365125"/>
          </a:xfrm>
          <a:prstGeom prst="rect">
            <a:avLst/>
          </a:prstGeom>
        </p:spPr>
        <p:txBody>
          <a:bodyPr lIns="0" tIns="0" rIns="0" b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目次</a:t>
            </a:r>
          </a:p>
        </p:txBody>
      </p:sp>
      <p:sp>
        <p:nvSpPr>
          <p:cNvPr id="3" name="テキスト プレースホルダー 12">
            <a:extLst>
              <a:ext uri="{FF2B5EF4-FFF2-40B4-BE49-F238E27FC236}">
                <a16:creationId xmlns:a16="http://schemas.microsoft.com/office/drawing/2014/main" id="{BFF33CFC-0549-1543-73EC-446B3C671DD5}"/>
              </a:ext>
            </a:extLst>
          </p:cNvPr>
          <p:cNvSpPr>
            <a:spLocks noGrp="1"/>
          </p:cNvSpPr>
          <p:nvPr>
            <p:ph type="body" sz="quarter" idx="17" hasCustomPrompt="1"/>
          </p:nvPr>
        </p:nvSpPr>
        <p:spPr>
          <a:xfrm>
            <a:off x="814282" y="1736726"/>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5" name="テキスト プレースホルダー 12">
            <a:extLst>
              <a:ext uri="{FF2B5EF4-FFF2-40B4-BE49-F238E27FC236}">
                <a16:creationId xmlns:a16="http://schemas.microsoft.com/office/drawing/2014/main" id="{C2D53A55-D2D1-2FC9-17CB-D037E0C36CDA}"/>
              </a:ext>
            </a:extLst>
          </p:cNvPr>
          <p:cNvSpPr>
            <a:spLocks noGrp="1"/>
          </p:cNvSpPr>
          <p:nvPr>
            <p:ph type="body" sz="quarter" idx="19" hasCustomPrompt="1"/>
          </p:nvPr>
        </p:nvSpPr>
        <p:spPr>
          <a:xfrm>
            <a:off x="1301001" y="1736726"/>
            <a:ext cx="4571687" cy="663575"/>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bg1"/>
                </a:solidFill>
                <a:latin typeface="Yu Gothic Medium" panose="020B0400000000000000" pitchFamily="34" charset="-128"/>
                <a:ea typeface="Yu Gothic Medium" panose="020B0400000000000000" pitchFamily="34" charset="-128"/>
              </a:defRPr>
            </a:lvl1pPr>
            <a:lvl2pPr marL="457170" indent="0">
              <a:buNone/>
              <a:defRPr>
                <a:solidFill>
                  <a:schemeClr val="bg1"/>
                </a:solidFill>
              </a:defRPr>
            </a:lvl2pPr>
          </a:lstStyle>
          <a:p>
            <a:pPr lvl="0"/>
            <a:r>
              <a:rPr kumimoji="1" lang="ja-JP" altLang="en-US"/>
              <a:t>マスター テキストの書式設定</a:t>
            </a:r>
            <a:endParaRPr kumimoji="1" lang="en-US" altLang="ja-JP" dirty="0"/>
          </a:p>
        </p:txBody>
      </p:sp>
      <p:sp>
        <p:nvSpPr>
          <p:cNvPr id="9" name="テキスト プレースホルダー 12">
            <a:extLst>
              <a:ext uri="{FF2B5EF4-FFF2-40B4-BE49-F238E27FC236}">
                <a16:creationId xmlns:a16="http://schemas.microsoft.com/office/drawing/2014/main" id="{5BBBF76E-4B32-365C-5F2B-2ED1F2568EED}"/>
              </a:ext>
            </a:extLst>
          </p:cNvPr>
          <p:cNvSpPr>
            <a:spLocks noGrp="1"/>
          </p:cNvSpPr>
          <p:nvPr>
            <p:ph type="body" sz="quarter" idx="20" hasCustomPrompt="1"/>
          </p:nvPr>
        </p:nvSpPr>
        <p:spPr>
          <a:xfrm>
            <a:off x="814282" y="265977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0" name="テキスト プレースホルダー 12">
            <a:extLst>
              <a:ext uri="{FF2B5EF4-FFF2-40B4-BE49-F238E27FC236}">
                <a16:creationId xmlns:a16="http://schemas.microsoft.com/office/drawing/2014/main" id="{72219218-2BF5-6F59-A39D-2D14AA64DB44}"/>
              </a:ext>
            </a:extLst>
          </p:cNvPr>
          <p:cNvSpPr>
            <a:spLocks noGrp="1"/>
          </p:cNvSpPr>
          <p:nvPr>
            <p:ph type="body" sz="quarter" idx="21"/>
          </p:nvPr>
        </p:nvSpPr>
        <p:spPr>
          <a:xfrm>
            <a:off x="1301001" y="265977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1" name="テキスト プレースホルダー 12">
            <a:extLst>
              <a:ext uri="{FF2B5EF4-FFF2-40B4-BE49-F238E27FC236}">
                <a16:creationId xmlns:a16="http://schemas.microsoft.com/office/drawing/2014/main" id="{EE512878-A966-CEA2-FC3B-8C9E8A1CB1ED}"/>
              </a:ext>
            </a:extLst>
          </p:cNvPr>
          <p:cNvSpPr>
            <a:spLocks noGrp="1"/>
          </p:cNvSpPr>
          <p:nvPr>
            <p:ph type="body" sz="quarter" idx="22" hasCustomPrompt="1"/>
          </p:nvPr>
        </p:nvSpPr>
        <p:spPr>
          <a:xfrm>
            <a:off x="814282" y="3569588"/>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2" name="テキスト プレースホルダー 12">
            <a:extLst>
              <a:ext uri="{FF2B5EF4-FFF2-40B4-BE49-F238E27FC236}">
                <a16:creationId xmlns:a16="http://schemas.microsoft.com/office/drawing/2014/main" id="{F7FAB665-AC8F-2C72-C947-3AB07CC1FA94}"/>
              </a:ext>
            </a:extLst>
          </p:cNvPr>
          <p:cNvSpPr>
            <a:spLocks noGrp="1"/>
          </p:cNvSpPr>
          <p:nvPr>
            <p:ph type="body" sz="quarter" idx="23"/>
          </p:nvPr>
        </p:nvSpPr>
        <p:spPr>
          <a:xfrm>
            <a:off x="1301001" y="3569588"/>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3" name="テキスト プレースホルダー 12">
            <a:extLst>
              <a:ext uri="{FF2B5EF4-FFF2-40B4-BE49-F238E27FC236}">
                <a16:creationId xmlns:a16="http://schemas.microsoft.com/office/drawing/2014/main" id="{8B6417D6-654D-3B96-1007-DEAECEFD0C52}"/>
              </a:ext>
            </a:extLst>
          </p:cNvPr>
          <p:cNvSpPr>
            <a:spLocks noGrp="1"/>
          </p:cNvSpPr>
          <p:nvPr>
            <p:ph type="body" sz="quarter" idx="24" hasCustomPrompt="1"/>
          </p:nvPr>
        </p:nvSpPr>
        <p:spPr>
          <a:xfrm>
            <a:off x="814282" y="448283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4" name="テキスト プレースホルダー 12">
            <a:extLst>
              <a:ext uri="{FF2B5EF4-FFF2-40B4-BE49-F238E27FC236}">
                <a16:creationId xmlns:a16="http://schemas.microsoft.com/office/drawing/2014/main" id="{5B1B1BFE-AB5A-3082-779B-03D370242C9B}"/>
              </a:ext>
            </a:extLst>
          </p:cNvPr>
          <p:cNvSpPr>
            <a:spLocks noGrp="1"/>
          </p:cNvSpPr>
          <p:nvPr>
            <p:ph type="body" sz="quarter" idx="25"/>
          </p:nvPr>
        </p:nvSpPr>
        <p:spPr>
          <a:xfrm>
            <a:off x="1301001" y="448283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5" name="テキスト プレースホルダー 12">
            <a:extLst>
              <a:ext uri="{FF2B5EF4-FFF2-40B4-BE49-F238E27FC236}">
                <a16:creationId xmlns:a16="http://schemas.microsoft.com/office/drawing/2014/main" id="{79263F1A-F880-AF75-7AC3-3F6C23F71974}"/>
              </a:ext>
            </a:extLst>
          </p:cNvPr>
          <p:cNvSpPr>
            <a:spLocks noGrp="1"/>
          </p:cNvSpPr>
          <p:nvPr>
            <p:ph type="body" sz="quarter" idx="26" hasCustomPrompt="1"/>
          </p:nvPr>
        </p:nvSpPr>
        <p:spPr>
          <a:xfrm>
            <a:off x="6233990" y="1736726"/>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6" name="テキスト プレースホルダー 12">
            <a:extLst>
              <a:ext uri="{FF2B5EF4-FFF2-40B4-BE49-F238E27FC236}">
                <a16:creationId xmlns:a16="http://schemas.microsoft.com/office/drawing/2014/main" id="{C6202829-8413-3616-0EEE-5C30E27A25CD}"/>
              </a:ext>
            </a:extLst>
          </p:cNvPr>
          <p:cNvSpPr>
            <a:spLocks noGrp="1"/>
          </p:cNvSpPr>
          <p:nvPr>
            <p:ph type="body" sz="quarter" idx="27"/>
          </p:nvPr>
        </p:nvSpPr>
        <p:spPr>
          <a:xfrm>
            <a:off x="6720709" y="1736726"/>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7" name="テキスト プレースホルダー 12">
            <a:extLst>
              <a:ext uri="{FF2B5EF4-FFF2-40B4-BE49-F238E27FC236}">
                <a16:creationId xmlns:a16="http://schemas.microsoft.com/office/drawing/2014/main" id="{44A1FB7E-AF88-C752-6C70-639109338AE7}"/>
              </a:ext>
            </a:extLst>
          </p:cNvPr>
          <p:cNvSpPr>
            <a:spLocks noGrp="1"/>
          </p:cNvSpPr>
          <p:nvPr>
            <p:ph type="body" sz="quarter" idx="28" hasCustomPrompt="1"/>
          </p:nvPr>
        </p:nvSpPr>
        <p:spPr>
          <a:xfrm>
            <a:off x="6233990" y="265977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8" name="テキスト プレースホルダー 12">
            <a:extLst>
              <a:ext uri="{FF2B5EF4-FFF2-40B4-BE49-F238E27FC236}">
                <a16:creationId xmlns:a16="http://schemas.microsoft.com/office/drawing/2014/main" id="{C05BF193-6E26-AC8C-89E9-EFD28A7B291A}"/>
              </a:ext>
            </a:extLst>
          </p:cNvPr>
          <p:cNvSpPr>
            <a:spLocks noGrp="1"/>
          </p:cNvSpPr>
          <p:nvPr>
            <p:ph type="body" sz="quarter" idx="29"/>
          </p:nvPr>
        </p:nvSpPr>
        <p:spPr>
          <a:xfrm>
            <a:off x="6720709" y="265977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9" name="テキスト プレースホルダー 12">
            <a:extLst>
              <a:ext uri="{FF2B5EF4-FFF2-40B4-BE49-F238E27FC236}">
                <a16:creationId xmlns:a16="http://schemas.microsoft.com/office/drawing/2014/main" id="{96D897ED-6C29-32CC-9E0C-A98B237197E4}"/>
              </a:ext>
            </a:extLst>
          </p:cNvPr>
          <p:cNvSpPr>
            <a:spLocks noGrp="1"/>
          </p:cNvSpPr>
          <p:nvPr>
            <p:ph type="body" sz="quarter" idx="30" hasCustomPrompt="1"/>
          </p:nvPr>
        </p:nvSpPr>
        <p:spPr>
          <a:xfrm>
            <a:off x="6233990" y="3569588"/>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20" name="テキスト プレースホルダー 12">
            <a:extLst>
              <a:ext uri="{FF2B5EF4-FFF2-40B4-BE49-F238E27FC236}">
                <a16:creationId xmlns:a16="http://schemas.microsoft.com/office/drawing/2014/main" id="{9E7B7369-4B53-4C54-006E-CB7B544D3422}"/>
              </a:ext>
            </a:extLst>
          </p:cNvPr>
          <p:cNvSpPr>
            <a:spLocks noGrp="1"/>
          </p:cNvSpPr>
          <p:nvPr>
            <p:ph type="body" sz="quarter" idx="31"/>
          </p:nvPr>
        </p:nvSpPr>
        <p:spPr>
          <a:xfrm>
            <a:off x="6720709" y="3569588"/>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21" name="テキスト プレースホルダー 12">
            <a:extLst>
              <a:ext uri="{FF2B5EF4-FFF2-40B4-BE49-F238E27FC236}">
                <a16:creationId xmlns:a16="http://schemas.microsoft.com/office/drawing/2014/main" id="{0DBEA6BB-E5A1-EACF-2B35-FD0DEC242151}"/>
              </a:ext>
            </a:extLst>
          </p:cNvPr>
          <p:cNvSpPr>
            <a:spLocks noGrp="1"/>
          </p:cNvSpPr>
          <p:nvPr>
            <p:ph type="body" sz="quarter" idx="32" hasCustomPrompt="1"/>
          </p:nvPr>
        </p:nvSpPr>
        <p:spPr>
          <a:xfrm>
            <a:off x="6233990" y="448283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22" name="テキスト プレースホルダー 12">
            <a:extLst>
              <a:ext uri="{FF2B5EF4-FFF2-40B4-BE49-F238E27FC236}">
                <a16:creationId xmlns:a16="http://schemas.microsoft.com/office/drawing/2014/main" id="{12D47016-60C8-2B2D-D9C9-E5162F8B9D95}"/>
              </a:ext>
            </a:extLst>
          </p:cNvPr>
          <p:cNvSpPr>
            <a:spLocks noGrp="1"/>
          </p:cNvSpPr>
          <p:nvPr>
            <p:ph type="body" sz="quarter" idx="33"/>
          </p:nvPr>
        </p:nvSpPr>
        <p:spPr>
          <a:xfrm>
            <a:off x="6720709" y="448283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Tree>
    <p:extLst>
      <p:ext uri="{BB962C8B-B14F-4D97-AF65-F5344CB8AC3E}">
        <p14:creationId xmlns:p14="http://schemas.microsoft.com/office/powerpoint/2010/main" val="387798694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ページ（統括）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chemeClr val="accent2"/>
                </a:solidFill>
              </a:defRPr>
            </a:lvl1pPr>
          </a:lstStyle>
          <a:p>
            <a:pPr lvl="0"/>
            <a:r>
              <a:rPr kumimoji="1" lang="ja-JP" altLang="en-US"/>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accent2"/>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54027716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ページ（統括）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テキスト プレースホルダー 12">
            <a:extLst>
              <a:ext uri="{FF2B5EF4-FFF2-40B4-BE49-F238E27FC236}">
                <a16:creationId xmlns:a16="http://schemas.microsoft.com/office/drawing/2014/main" id="{B49D2075-5F46-8658-D08C-83AAD1EE03E9}"/>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chemeClr val="bg1"/>
                </a:solidFill>
              </a:defRPr>
            </a:lvl1pPr>
          </a:lstStyle>
          <a:p>
            <a:pPr lvl="0"/>
            <a:r>
              <a:rPr kumimoji="1" lang="ja-JP" altLang="en-US"/>
              <a:t>マスター テキストの書式設定</a:t>
            </a:r>
          </a:p>
        </p:txBody>
      </p:sp>
      <p:sp>
        <p:nvSpPr>
          <p:cNvPr id="8" name="Title 1">
            <a:extLst>
              <a:ext uri="{FF2B5EF4-FFF2-40B4-BE49-F238E27FC236}">
                <a16:creationId xmlns:a16="http://schemas.microsoft.com/office/drawing/2014/main" id="{4B3C6615-4460-A918-DCD4-E3A933B13474}"/>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bg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30396494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テキスト プレースホルダー 12">
            <a:extLst>
              <a:ext uri="{FF2B5EF4-FFF2-40B4-BE49-F238E27FC236}">
                <a16:creationId xmlns:a16="http://schemas.microsoft.com/office/drawing/2014/main" id="{FA704374-D3A0-BEE4-7081-53FADE195E5E}"/>
              </a:ext>
            </a:extLst>
          </p:cNvPr>
          <p:cNvSpPr>
            <a:spLocks noGrp="1"/>
          </p:cNvSpPr>
          <p:nvPr>
            <p:ph type="body" sz="quarter" idx="15" hasCustomPrompt="1"/>
          </p:nvPr>
        </p:nvSpPr>
        <p:spPr>
          <a:xfrm>
            <a:off x="814388" y="1736725"/>
            <a:ext cx="540000" cy="3125834"/>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2" name="Date Placeholder 3">
            <a:extLst>
              <a:ext uri="{FF2B5EF4-FFF2-40B4-BE49-F238E27FC236}">
                <a16:creationId xmlns:a16="http://schemas.microsoft.com/office/drawing/2014/main" id="{D4B1295D-9297-98D3-4943-C0AA218C7B69}"/>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3" name="Slide Number Placeholder 5">
            <a:extLst>
              <a:ext uri="{FF2B5EF4-FFF2-40B4-BE49-F238E27FC236}">
                <a16:creationId xmlns:a16="http://schemas.microsoft.com/office/drawing/2014/main" id="{71656AB0-3198-460E-9F5B-AA4046500886}"/>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9" name="テキスト プレースホルダー 12">
            <a:extLst>
              <a:ext uri="{FF2B5EF4-FFF2-40B4-BE49-F238E27FC236}">
                <a16:creationId xmlns:a16="http://schemas.microsoft.com/office/drawing/2014/main" id="{7AC05E7B-9814-9626-5062-1D68BF6EE322}"/>
              </a:ext>
            </a:extLst>
          </p:cNvPr>
          <p:cNvSpPr>
            <a:spLocks noGrp="1"/>
          </p:cNvSpPr>
          <p:nvPr>
            <p:ph type="body" sz="quarter" idx="17"/>
          </p:nvPr>
        </p:nvSpPr>
        <p:spPr>
          <a:xfrm>
            <a:off x="1396897" y="1736725"/>
            <a:ext cx="7012467" cy="3125834"/>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p:txBody>
      </p:sp>
      <p:sp>
        <p:nvSpPr>
          <p:cNvPr id="4" name="テキスト プレースホルダー 12">
            <a:extLst>
              <a:ext uri="{FF2B5EF4-FFF2-40B4-BE49-F238E27FC236}">
                <a16:creationId xmlns:a16="http://schemas.microsoft.com/office/drawing/2014/main" id="{648A653F-4B8E-E878-8165-68AC74B39733}"/>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1617500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タイトルページ（統括）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3" name="Title 1">
            <a:extLst>
              <a:ext uri="{FF2B5EF4-FFF2-40B4-BE49-F238E27FC236}">
                <a16:creationId xmlns:a16="http://schemas.microsoft.com/office/drawing/2014/main" id="{FEF48B94-E222-7D77-2CFF-9E2FB718F00A}"/>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bg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5" name="テキスト プレースホルダー 12">
            <a:extLst>
              <a:ext uri="{FF2B5EF4-FFF2-40B4-BE49-F238E27FC236}">
                <a16:creationId xmlns:a16="http://schemas.microsoft.com/office/drawing/2014/main" id="{8F53CC41-86F1-5FEB-59ED-3C83DAC49FB2}"/>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bg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74216224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本文ページ（統括）1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5" y="347571"/>
            <a:ext cx="864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3" name="テキスト プレースホルダー 12">
            <a:extLst>
              <a:ext uri="{FF2B5EF4-FFF2-40B4-BE49-F238E27FC236}">
                <a16:creationId xmlns:a16="http://schemas.microsoft.com/office/drawing/2014/main" id="{20278E6F-1158-C6B3-CD60-D7EB9AE60AC9}"/>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170963328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本文ページ（統括）1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3" name="テキスト プレースホルダー 12">
            <a:extLst>
              <a:ext uri="{FF2B5EF4-FFF2-40B4-BE49-F238E27FC236}">
                <a16:creationId xmlns:a16="http://schemas.microsoft.com/office/drawing/2014/main" id="{E22F7100-C34C-F4D8-87EE-CE9B03B09DF7}"/>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5" name="テキスト プレースホルダー 12">
            <a:extLst>
              <a:ext uri="{FF2B5EF4-FFF2-40B4-BE49-F238E27FC236}">
                <a16:creationId xmlns:a16="http://schemas.microsoft.com/office/drawing/2014/main" id="{E88DB9E6-ED1A-406D-9F66-45AC7D4272F8}"/>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57594200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本文ページ（統括）2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5" y="347571"/>
            <a:ext cx="864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2A94D12A-FA42-464B-F478-1541E5D004DA}"/>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99989844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本文ページ（統括）2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9" name="テキスト プレースホルダー 12">
            <a:extLst>
              <a:ext uri="{FF2B5EF4-FFF2-40B4-BE49-F238E27FC236}">
                <a16:creationId xmlns:a16="http://schemas.microsoft.com/office/drawing/2014/main" id="{60D447C0-CDCB-0748-286F-929A8584EE91}"/>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10" name="テキスト プレースホルダー 12">
            <a:extLst>
              <a:ext uri="{FF2B5EF4-FFF2-40B4-BE49-F238E27FC236}">
                <a16:creationId xmlns:a16="http://schemas.microsoft.com/office/drawing/2014/main" id="{6072D9C1-75C8-E1D0-8D46-C81756EA2308}"/>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363991293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裏表紙（統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248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裏表紙（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060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379449389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3270413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71423482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ページ（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4DD33FE-B22B-7C6E-F2F3-74EB184EE23D}"/>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bg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31EB169B-A341-76A4-5288-4555442A6945}"/>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bg1"/>
                </a:solidFill>
              </a:defRPr>
            </a:lvl1pPr>
          </a:lstStyle>
          <a:p>
            <a:pPr lvl="0"/>
            <a:r>
              <a:rPr kumimoji="1" lang="ja-JP" altLang="en-US"/>
              <a:t>マスター テキストの書式設定</a:t>
            </a:r>
          </a:p>
        </p:txBody>
      </p:sp>
      <p:sp>
        <p:nvSpPr>
          <p:cNvPr id="8" name="Date Placeholder 3">
            <a:extLst>
              <a:ext uri="{FF2B5EF4-FFF2-40B4-BE49-F238E27FC236}">
                <a16:creationId xmlns:a16="http://schemas.microsoft.com/office/drawing/2014/main" id="{DCF70B69-14BF-DB02-61E4-0C658E99F859}"/>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9" name="Slide Number Placeholder 5">
            <a:extLst>
              <a:ext uri="{FF2B5EF4-FFF2-40B4-BE49-F238E27FC236}">
                <a16:creationId xmlns:a16="http://schemas.microsoft.com/office/drawing/2014/main" id="{4E21262D-4CBC-711A-678E-C582A97E2A4B}"/>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Tree>
    <p:extLst>
      <p:ext uri="{BB962C8B-B14F-4D97-AF65-F5344CB8AC3E}">
        <p14:creationId xmlns:p14="http://schemas.microsoft.com/office/powerpoint/2010/main" val="1715686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タイトルページ（White_高度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79368FD1-B5ED-0FA3-2B15-A244F4F2EB62}"/>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
        <p:nvSpPr>
          <p:cNvPr id="3" name="Title 1">
            <a:extLst>
              <a:ext uri="{FF2B5EF4-FFF2-40B4-BE49-F238E27FC236}">
                <a16:creationId xmlns:a16="http://schemas.microsoft.com/office/drawing/2014/main" id="{6427C726-AD81-26FA-F8AC-0E1C2D6F68D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10" name="Date Placeholder 3">
            <a:extLst>
              <a:ext uri="{FF2B5EF4-FFF2-40B4-BE49-F238E27FC236}">
                <a16:creationId xmlns:a16="http://schemas.microsoft.com/office/drawing/2014/main" id="{D35FB16E-52F4-29B7-8953-E1E5AED0117D}"/>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11" name="Slide Number Placeholder 5">
            <a:extLst>
              <a:ext uri="{FF2B5EF4-FFF2-40B4-BE49-F238E27FC236}">
                <a16:creationId xmlns:a16="http://schemas.microsoft.com/office/drawing/2014/main" id="{66572602-2FBA-C8F6-2140-C024C8C778A8}"/>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Tree>
    <p:extLst>
      <p:ext uri="{BB962C8B-B14F-4D97-AF65-F5344CB8AC3E}">
        <p14:creationId xmlns:p14="http://schemas.microsoft.com/office/powerpoint/2010/main" val="93753218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dirty="0"/>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398026" y="956949"/>
            <a:ext cx="11478792" cy="4944102"/>
          </a:xfrm>
          <a:prstGeom prst="rect">
            <a:avLst/>
          </a:prstGeom>
        </p:spPr>
        <p:txBody>
          <a:bodyPr lIns="0" tIns="0" rIns="0" bIns="0">
            <a:noAutofit/>
          </a:bodyPr>
          <a:lstStyle>
            <a:lvl1pPr marL="342900" indent="-342900" defTabSz="479968">
              <a:buFont typeface="Arial" panose="020B0604020202020204" pitchFamily="34" charset="0"/>
              <a:buChar char="•"/>
              <a:defRPr sz="2000" b="0" i="0">
                <a:solidFill>
                  <a:schemeClr val="tx1"/>
                </a:solidFill>
                <a:latin typeface="Yu Gothic Medium" panose="020B0400000000000000" pitchFamily="34" charset="-128"/>
                <a:ea typeface="Yu Gothic Medium" panose="020B0400000000000000" pitchFamily="34" charset="-128"/>
              </a:defRPr>
            </a:lvl1pPr>
            <a:lvl2pPr>
              <a:defRPr sz="1800" b="0" i="0">
                <a:solidFill>
                  <a:schemeClr val="tx1"/>
                </a:solidFill>
                <a:latin typeface="Yu Gothic Medium" panose="020B0400000000000000" pitchFamily="34" charset="-128"/>
                <a:ea typeface="Yu Gothic Medium" panose="020B0400000000000000" pitchFamily="34" charset="-128"/>
              </a:defRPr>
            </a:lvl2pPr>
            <a:lvl3pPr>
              <a:defRPr sz="1600" b="0" i="0">
                <a:solidFill>
                  <a:schemeClr val="tx1"/>
                </a:solidFill>
                <a:latin typeface="Yu Gothic Medium" panose="020B0400000000000000" pitchFamily="34" charset="-128"/>
                <a:ea typeface="Yu Gothic Medium" panose="020B0400000000000000" pitchFamily="34" charset="-128"/>
              </a:defRPr>
            </a:lvl3pPr>
            <a:lvl4pPr>
              <a:defRPr sz="1400" b="0" i="0">
                <a:solidFill>
                  <a:schemeClr val="tx1"/>
                </a:solidFill>
                <a:latin typeface="Yu Gothic Medium" panose="020B0400000000000000" pitchFamily="34" charset="-128"/>
                <a:ea typeface="Yu Gothic Medium" panose="020B0400000000000000" pitchFamily="34" charset="-128"/>
              </a:defRPr>
            </a:lvl4pPr>
            <a:lvl5pPr>
              <a:defRPr sz="1400"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268394635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295798099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dirty="0"/>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4" name="Date Placeholder 3">
            <a:extLst>
              <a:ext uri="{FF2B5EF4-FFF2-40B4-BE49-F238E27FC236}">
                <a16:creationId xmlns:a16="http://schemas.microsoft.com/office/drawing/2014/main" id="{87F40F55-9953-FE07-E8B6-3D174967D859}"/>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1135362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dirty="0"/>
          </a:p>
          <a:p>
            <a:endParaRPr kumimoji="1" lang="en-US" altLang="ja-JP" dirty="0"/>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262283128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7786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目次（統括）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6" name="テキスト プレースホルダー 12">
            <a:extLst>
              <a:ext uri="{FF2B5EF4-FFF2-40B4-BE49-F238E27FC236}">
                <a16:creationId xmlns:a16="http://schemas.microsoft.com/office/drawing/2014/main" id="{CB128231-B3A9-EE50-221A-2FA6637DB363}"/>
              </a:ext>
            </a:extLst>
          </p:cNvPr>
          <p:cNvSpPr>
            <a:spLocks noGrp="1"/>
          </p:cNvSpPr>
          <p:nvPr>
            <p:ph type="body" sz="quarter" idx="18" hasCustomPrompt="1"/>
          </p:nvPr>
        </p:nvSpPr>
        <p:spPr>
          <a:xfrm>
            <a:off x="397517" y="345422"/>
            <a:ext cx="9058403" cy="365125"/>
          </a:xfrm>
          <a:prstGeom prst="rect">
            <a:avLst/>
          </a:prstGeom>
        </p:spPr>
        <p:txBody>
          <a:bodyPr lIns="0" tIns="0" rIns="0" b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目次</a:t>
            </a:r>
          </a:p>
        </p:txBody>
      </p:sp>
      <p:sp>
        <p:nvSpPr>
          <p:cNvPr id="3" name="テキスト プレースホルダー 12">
            <a:extLst>
              <a:ext uri="{FF2B5EF4-FFF2-40B4-BE49-F238E27FC236}">
                <a16:creationId xmlns:a16="http://schemas.microsoft.com/office/drawing/2014/main" id="{BFF33CFC-0549-1543-73EC-446B3C671DD5}"/>
              </a:ext>
            </a:extLst>
          </p:cNvPr>
          <p:cNvSpPr>
            <a:spLocks noGrp="1"/>
          </p:cNvSpPr>
          <p:nvPr>
            <p:ph type="body" sz="quarter" idx="17" hasCustomPrompt="1"/>
          </p:nvPr>
        </p:nvSpPr>
        <p:spPr>
          <a:xfrm>
            <a:off x="814282" y="1736726"/>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5" name="テキスト プレースホルダー 12">
            <a:extLst>
              <a:ext uri="{FF2B5EF4-FFF2-40B4-BE49-F238E27FC236}">
                <a16:creationId xmlns:a16="http://schemas.microsoft.com/office/drawing/2014/main" id="{C2D53A55-D2D1-2FC9-17CB-D037E0C36CDA}"/>
              </a:ext>
            </a:extLst>
          </p:cNvPr>
          <p:cNvSpPr>
            <a:spLocks noGrp="1"/>
          </p:cNvSpPr>
          <p:nvPr>
            <p:ph type="body" sz="quarter" idx="19" hasCustomPrompt="1"/>
          </p:nvPr>
        </p:nvSpPr>
        <p:spPr>
          <a:xfrm>
            <a:off x="1301001" y="1736726"/>
            <a:ext cx="4571687" cy="663575"/>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bg1"/>
                </a:solidFill>
                <a:latin typeface="Yu Gothic Medium" panose="020B0400000000000000" pitchFamily="34" charset="-128"/>
                <a:ea typeface="Yu Gothic Medium" panose="020B0400000000000000" pitchFamily="34" charset="-128"/>
              </a:defRPr>
            </a:lvl1pPr>
            <a:lvl2pPr marL="457170" indent="0">
              <a:buNone/>
              <a:defRPr>
                <a:solidFill>
                  <a:schemeClr val="bg1"/>
                </a:solidFill>
              </a:defRPr>
            </a:lvl2pPr>
          </a:lstStyle>
          <a:p>
            <a:pPr lvl="0"/>
            <a:r>
              <a:rPr kumimoji="1" lang="ja-JP" altLang="en-US"/>
              <a:t>マスター テキストの書式設定</a:t>
            </a:r>
            <a:endParaRPr kumimoji="1" lang="en-US" altLang="ja-JP" dirty="0"/>
          </a:p>
        </p:txBody>
      </p:sp>
      <p:sp>
        <p:nvSpPr>
          <p:cNvPr id="9" name="テキスト プレースホルダー 12">
            <a:extLst>
              <a:ext uri="{FF2B5EF4-FFF2-40B4-BE49-F238E27FC236}">
                <a16:creationId xmlns:a16="http://schemas.microsoft.com/office/drawing/2014/main" id="{5BBBF76E-4B32-365C-5F2B-2ED1F2568EED}"/>
              </a:ext>
            </a:extLst>
          </p:cNvPr>
          <p:cNvSpPr>
            <a:spLocks noGrp="1"/>
          </p:cNvSpPr>
          <p:nvPr>
            <p:ph type="body" sz="quarter" idx="20" hasCustomPrompt="1"/>
          </p:nvPr>
        </p:nvSpPr>
        <p:spPr>
          <a:xfrm>
            <a:off x="814282" y="265977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0" name="テキスト プレースホルダー 12">
            <a:extLst>
              <a:ext uri="{FF2B5EF4-FFF2-40B4-BE49-F238E27FC236}">
                <a16:creationId xmlns:a16="http://schemas.microsoft.com/office/drawing/2014/main" id="{72219218-2BF5-6F59-A39D-2D14AA64DB44}"/>
              </a:ext>
            </a:extLst>
          </p:cNvPr>
          <p:cNvSpPr>
            <a:spLocks noGrp="1"/>
          </p:cNvSpPr>
          <p:nvPr>
            <p:ph type="body" sz="quarter" idx="21"/>
          </p:nvPr>
        </p:nvSpPr>
        <p:spPr>
          <a:xfrm>
            <a:off x="1301001" y="265977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1" name="テキスト プレースホルダー 12">
            <a:extLst>
              <a:ext uri="{FF2B5EF4-FFF2-40B4-BE49-F238E27FC236}">
                <a16:creationId xmlns:a16="http://schemas.microsoft.com/office/drawing/2014/main" id="{EE512878-A966-CEA2-FC3B-8C9E8A1CB1ED}"/>
              </a:ext>
            </a:extLst>
          </p:cNvPr>
          <p:cNvSpPr>
            <a:spLocks noGrp="1"/>
          </p:cNvSpPr>
          <p:nvPr>
            <p:ph type="body" sz="quarter" idx="22" hasCustomPrompt="1"/>
          </p:nvPr>
        </p:nvSpPr>
        <p:spPr>
          <a:xfrm>
            <a:off x="814282" y="3569588"/>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2" name="テキスト プレースホルダー 12">
            <a:extLst>
              <a:ext uri="{FF2B5EF4-FFF2-40B4-BE49-F238E27FC236}">
                <a16:creationId xmlns:a16="http://schemas.microsoft.com/office/drawing/2014/main" id="{F7FAB665-AC8F-2C72-C947-3AB07CC1FA94}"/>
              </a:ext>
            </a:extLst>
          </p:cNvPr>
          <p:cNvSpPr>
            <a:spLocks noGrp="1"/>
          </p:cNvSpPr>
          <p:nvPr>
            <p:ph type="body" sz="quarter" idx="23"/>
          </p:nvPr>
        </p:nvSpPr>
        <p:spPr>
          <a:xfrm>
            <a:off x="1301001" y="3569588"/>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3" name="テキスト プレースホルダー 12">
            <a:extLst>
              <a:ext uri="{FF2B5EF4-FFF2-40B4-BE49-F238E27FC236}">
                <a16:creationId xmlns:a16="http://schemas.microsoft.com/office/drawing/2014/main" id="{8B6417D6-654D-3B96-1007-DEAECEFD0C52}"/>
              </a:ext>
            </a:extLst>
          </p:cNvPr>
          <p:cNvSpPr>
            <a:spLocks noGrp="1"/>
          </p:cNvSpPr>
          <p:nvPr>
            <p:ph type="body" sz="quarter" idx="24" hasCustomPrompt="1"/>
          </p:nvPr>
        </p:nvSpPr>
        <p:spPr>
          <a:xfrm>
            <a:off x="814282" y="448283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4" name="テキスト プレースホルダー 12">
            <a:extLst>
              <a:ext uri="{FF2B5EF4-FFF2-40B4-BE49-F238E27FC236}">
                <a16:creationId xmlns:a16="http://schemas.microsoft.com/office/drawing/2014/main" id="{5B1B1BFE-AB5A-3082-779B-03D370242C9B}"/>
              </a:ext>
            </a:extLst>
          </p:cNvPr>
          <p:cNvSpPr>
            <a:spLocks noGrp="1"/>
          </p:cNvSpPr>
          <p:nvPr>
            <p:ph type="body" sz="quarter" idx="25"/>
          </p:nvPr>
        </p:nvSpPr>
        <p:spPr>
          <a:xfrm>
            <a:off x="1301001" y="448283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5" name="テキスト プレースホルダー 12">
            <a:extLst>
              <a:ext uri="{FF2B5EF4-FFF2-40B4-BE49-F238E27FC236}">
                <a16:creationId xmlns:a16="http://schemas.microsoft.com/office/drawing/2014/main" id="{79263F1A-F880-AF75-7AC3-3F6C23F71974}"/>
              </a:ext>
            </a:extLst>
          </p:cNvPr>
          <p:cNvSpPr>
            <a:spLocks noGrp="1"/>
          </p:cNvSpPr>
          <p:nvPr>
            <p:ph type="body" sz="quarter" idx="26" hasCustomPrompt="1"/>
          </p:nvPr>
        </p:nvSpPr>
        <p:spPr>
          <a:xfrm>
            <a:off x="6233990" y="1736726"/>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6" name="テキスト プレースホルダー 12">
            <a:extLst>
              <a:ext uri="{FF2B5EF4-FFF2-40B4-BE49-F238E27FC236}">
                <a16:creationId xmlns:a16="http://schemas.microsoft.com/office/drawing/2014/main" id="{C6202829-8413-3616-0EEE-5C30E27A25CD}"/>
              </a:ext>
            </a:extLst>
          </p:cNvPr>
          <p:cNvSpPr>
            <a:spLocks noGrp="1"/>
          </p:cNvSpPr>
          <p:nvPr>
            <p:ph type="body" sz="quarter" idx="27"/>
          </p:nvPr>
        </p:nvSpPr>
        <p:spPr>
          <a:xfrm>
            <a:off x="6720709" y="1736726"/>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7" name="テキスト プレースホルダー 12">
            <a:extLst>
              <a:ext uri="{FF2B5EF4-FFF2-40B4-BE49-F238E27FC236}">
                <a16:creationId xmlns:a16="http://schemas.microsoft.com/office/drawing/2014/main" id="{44A1FB7E-AF88-C752-6C70-639109338AE7}"/>
              </a:ext>
            </a:extLst>
          </p:cNvPr>
          <p:cNvSpPr>
            <a:spLocks noGrp="1"/>
          </p:cNvSpPr>
          <p:nvPr>
            <p:ph type="body" sz="quarter" idx="28" hasCustomPrompt="1"/>
          </p:nvPr>
        </p:nvSpPr>
        <p:spPr>
          <a:xfrm>
            <a:off x="6233990" y="265977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18" name="テキスト プレースホルダー 12">
            <a:extLst>
              <a:ext uri="{FF2B5EF4-FFF2-40B4-BE49-F238E27FC236}">
                <a16:creationId xmlns:a16="http://schemas.microsoft.com/office/drawing/2014/main" id="{C05BF193-6E26-AC8C-89E9-EFD28A7B291A}"/>
              </a:ext>
            </a:extLst>
          </p:cNvPr>
          <p:cNvSpPr>
            <a:spLocks noGrp="1"/>
          </p:cNvSpPr>
          <p:nvPr>
            <p:ph type="body" sz="quarter" idx="29"/>
          </p:nvPr>
        </p:nvSpPr>
        <p:spPr>
          <a:xfrm>
            <a:off x="6720709" y="265977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19" name="テキスト プレースホルダー 12">
            <a:extLst>
              <a:ext uri="{FF2B5EF4-FFF2-40B4-BE49-F238E27FC236}">
                <a16:creationId xmlns:a16="http://schemas.microsoft.com/office/drawing/2014/main" id="{96D897ED-6C29-32CC-9E0C-A98B237197E4}"/>
              </a:ext>
            </a:extLst>
          </p:cNvPr>
          <p:cNvSpPr>
            <a:spLocks noGrp="1"/>
          </p:cNvSpPr>
          <p:nvPr>
            <p:ph type="body" sz="quarter" idx="30" hasCustomPrompt="1"/>
          </p:nvPr>
        </p:nvSpPr>
        <p:spPr>
          <a:xfrm>
            <a:off x="6233990" y="3569588"/>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20" name="テキスト プレースホルダー 12">
            <a:extLst>
              <a:ext uri="{FF2B5EF4-FFF2-40B4-BE49-F238E27FC236}">
                <a16:creationId xmlns:a16="http://schemas.microsoft.com/office/drawing/2014/main" id="{9E7B7369-4B53-4C54-006E-CB7B544D3422}"/>
              </a:ext>
            </a:extLst>
          </p:cNvPr>
          <p:cNvSpPr>
            <a:spLocks noGrp="1"/>
          </p:cNvSpPr>
          <p:nvPr>
            <p:ph type="body" sz="quarter" idx="31"/>
          </p:nvPr>
        </p:nvSpPr>
        <p:spPr>
          <a:xfrm>
            <a:off x="6720709" y="3569588"/>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
        <p:nvSpPr>
          <p:cNvPr id="21" name="テキスト プレースホルダー 12">
            <a:extLst>
              <a:ext uri="{FF2B5EF4-FFF2-40B4-BE49-F238E27FC236}">
                <a16:creationId xmlns:a16="http://schemas.microsoft.com/office/drawing/2014/main" id="{0DBEA6BB-E5A1-EACF-2B35-FD0DEC242151}"/>
              </a:ext>
            </a:extLst>
          </p:cNvPr>
          <p:cNvSpPr>
            <a:spLocks noGrp="1"/>
          </p:cNvSpPr>
          <p:nvPr>
            <p:ph type="body" sz="quarter" idx="32" hasCustomPrompt="1"/>
          </p:nvPr>
        </p:nvSpPr>
        <p:spPr>
          <a:xfrm>
            <a:off x="6233990" y="4482833"/>
            <a:ext cx="468000" cy="663575"/>
          </a:xfrm>
          <a:prstGeom prst="rect">
            <a:avLst/>
          </a:prstGeom>
        </p:spPr>
        <p:txBody>
          <a:bodyPr lIns="0" tIns="0" rIns="0" bIns="0">
            <a:noAutofit/>
          </a:bodyPr>
          <a:lstStyle>
            <a:lvl1pPr marL="0" indent="0" defTabSz="479968">
              <a:buNone/>
              <a:defRPr sz="2400" b="1" i="0">
                <a:solidFill>
                  <a:schemeClr val="bg1"/>
                </a:solidFill>
                <a:latin typeface="Yu Gothic" panose="020B0400000000000000" pitchFamily="34" charset="-128"/>
                <a:ea typeface="Yu Gothic" panose="020B0400000000000000" pitchFamily="34" charset="-128"/>
              </a:defRPr>
            </a:lvl1pPr>
          </a:lstStyle>
          <a:p>
            <a:pPr lvl="0"/>
            <a:r>
              <a:rPr kumimoji="1" lang="en-US" altLang="ja-JP" dirty="0"/>
              <a:t>00</a:t>
            </a:r>
          </a:p>
        </p:txBody>
      </p:sp>
      <p:sp>
        <p:nvSpPr>
          <p:cNvPr id="22" name="テキスト プレースホルダー 12">
            <a:extLst>
              <a:ext uri="{FF2B5EF4-FFF2-40B4-BE49-F238E27FC236}">
                <a16:creationId xmlns:a16="http://schemas.microsoft.com/office/drawing/2014/main" id="{12D47016-60C8-2B2D-D9C9-E5162F8B9D95}"/>
              </a:ext>
            </a:extLst>
          </p:cNvPr>
          <p:cNvSpPr>
            <a:spLocks noGrp="1"/>
          </p:cNvSpPr>
          <p:nvPr>
            <p:ph type="body" sz="quarter" idx="33"/>
          </p:nvPr>
        </p:nvSpPr>
        <p:spPr>
          <a:xfrm>
            <a:off x="6720709" y="4482833"/>
            <a:ext cx="4571687" cy="663575"/>
          </a:xfrm>
          <a:prstGeom prst="rect">
            <a:avLst/>
          </a:prstGeom>
        </p:spPr>
        <p:txBody>
          <a:bodyPr lIns="0" tIns="0" rIns="0" bIns="0">
            <a:noAutofit/>
          </a:bodyPr>
          <a:lstStyle>
            <a:lvl1pPr marL="0" indent="0" defTabSz="479968">
              <a:buNone/>
              <a:defRPr sz="2400" b="0" i="0">
                <a:solidFill>
                  <a:schemeClr val="bg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dirty="0"/>
          </a:p>
        </p:txBody>
      </p:sp>
    </p:spTree>
    <p:extLst>
      <p:ext uri="{BB962C8B-B14F-4D97-AF65-F5344CB8AC3E}">
        <p14:creationId xmlns:p14="http://schemas.microsoft.com/office/powerpoint/2010/main" val="314421197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7" name="図 6" hidden="1">
            <a:extLst>
              <a:ext uri="{FF2B5EF4-FFF2-40B4-BE49-F238E27FC236}">
                <a16:creationId xmlns:a16="http://schemas.microsoft.com/office/drawing/2014/main" id="{65B30C76-C4C2-8F47-98CA-D62458B4A9C3}"/>
              </a:ext>
            </a:extLst>
          </p:cNvPr>
          <p:cNvPicPr>
            <a:picLocks noChangeAspect="1"/>
          </p:cNvPicPr>
          <p:nvPr userDrawn="1"/>
        </p:nvPicPr>
        <p:blipFill>
          <a:blip r:embed="rId2"/>
          <a:stretch>
            <a:fillRect/>
          </a:stretch>
        </p:blipFill>
        <p:spPr>
          <a:xfrm>
            <a:off x="6570" y="0"/>
            <a:ext cx="12178863" cy="6858000"/>
          </a:xfrm>
          <a:prstGeom prst="rect">
            <a:avLst/>
          </a:prstGeom>
        </p:spPr>
      </p:pic>
      <p:sp>
        <p:nvSpPr>
          <p:cNvPr id="2" name="タイトル 1">
            <a:extLst>
              <a:ext uri="{FF2B5EF4-FFF2-40B4-BE49-F238E27FC236}">
                <a16:creationId xmlns:a16="http://schemas.microsoft.com/office/drawing/2014/main" id="{1B9FE003-072B-2043-85C6-C01BDDE5E796}"/>
              </a:ext>
            </a:extLst>
          </p:cNvPr>
          <p:cNvSpPr>
            <a:spLocks noGrp="1"/>
          </p:cNvSpPr>
          <p:nvPr>
            <p:ph type="title" hasCustomPrompt="1"/>
          </p:nvPr>
        </p:nvSpPr>
        <p:spPr>
          <a:xfrm>
            <a:off x="547977" y="268753"/>
            <a:ext cx="9241801" cy="506654"/>
          </a:xfrm>
          <a:prstGeom prst="rect">
            <a:avLst/>
          </a:prstGeom>
        </p:spPr>
        <p:txBody>
          <a:bodyPr lIns="0" tIns="0" rIns="0" bIns="0" anchor="ctr"/>
          <a:lstStyle>
            <a:lvl1pPr>
              <a:defRPr sz="2400" b="1">
                <a:solidFill>
                  <a:srgbClr val="25325C"/>
                </a:solidFill>
                <a:latin typeface="+mj-ea"/>
                <a:ea typeface="+mj-ea"/>
              </a:defRPr>
            </a:lvl1pPr>
          </a:lstStyle>
          <a:p>
            <a:r>
              <a:rPr kumimoji="1" lang="ja-JP" altLang="en-US" dirty="0"/>
              <a:t>タイトル  </a:t>
            </a:r>
            <a:r>
              <a:rPr kumimoji="1" lang="en-US" altLang="ja-JP" dirty="0"/>
              <a:t>24pt</a:t>
            </a:r>
            <a:endParaRPr kumimoji="1" lang="ja-JP" altLang="en-US" dirty="0"/>
          </a:p>
        </p:txBody>
      </p:sp>
      <p:sp>
        <p:nvSpPr>
          <p:cNvPr id="4" name="日付プレースホルダー 3" hidden="1">
            <a:extLst>
              <a:ext uri="{FF2B5EF4-FFF2-40B4-BE49-F238E27FC236}">
                <a16:creationId xmlns:a16="http://schemas.microsoft.com/office/drawing/2014/main" id="{83B467DE-5964-0E4D-A0C0-966C7FACC498}"/>
              </a:ext>
            </a:extLst>
          </p:cNvPr>
          <p:cNvSpPr>
            <a:spLocks noGrp="1"/>
          </p:cNvSpPr>
          <p:nvPr>
            <p:ph type="dt" sz="half" idx="10"/>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072808-2DC4-7B46-9C2E-C77019154238}"/>
              </a:ext>
            </a:extLst>
          </p:cNvPr>
          <p:cNvSpPr>
            <a:spLocks noGrp="1"/>
          </p:cNvSpPr>
          <p:nvPr>
            <p:ph type="sldNum" sz="quarter" idx="12"/>
          </p:nvPr>
        </p:nvSpPr>
        <p:spPr>
          <a:xfrm>
            <a:off x="-90707" y="6568850"/>
            <a:ext cx="457200" cy="205184"/>
          </a:xfrm>
          <a:prstGeom prst="rect">
            <a:avLst/>
          </a:prstGeom>
        </p:spPr>
        <p:txBody>
          <a:bodyPr/>
          <a:lstStyle>
            <a:lvl1pPr algn="ctr">
              <a:defRPr sz="900">
                <a:solidFill>
                  <a:srgbClr val="1E1E1E"/>
                </a:solidFill>
                <a:latin typeface="Segoe UI" panose="020B0502040204020203" pitchFamily="34" charset="0"/>
                <a:cs typeface="Segoe UI" panose="020B0502040204020203" pitchFamily="34" charset="0"/>
              </a:defRPr>
            </a:lvl1pPr>
          </a:lstStyle>
          <a:p>
            <a:fld id="{C3405691-628E-D34E-A2FE-800C226AA03D}" type="slidenum">
              <a:rPr lang="ja-JP" altLang="en-US" smtClean="0"/>
              <a:pPr/>
              <a:t>‹#›</a:t>
            </a:fld>
            <a:endParaRPr lang="ja-JP" altLang="en-US" dirty="0"/>
          </a:p>
        </p:txBody>
      </p:sp>
      <p:grpSp>
        <p:nvGrpSpPr>
          <p:cNvPr id="9" name="グループ化 8">
            <a:extLst>
              <a:ext uri="{FF2B5EF4-FFF2-40B4-BE49-F238E27FC236}">
                <a16:creationId xmlns:a16="http://schemas.microsoft.com/office/drawing/2014/main" id="{1FB55E37-BB42-F683-D839-B9F22C2298E9}"/>
              </a:ext>
            </a:extLst>
          </p:cNvPr>
          <p:cNvGrpSpPr/>
          <p:nvPr userDrawn="1"/>
        </p:nvGrpSpPr>
        <p:grpSpPr>
          <a:xfrm>
            <a:off x="547977" y="904627"/>
            <a:ext cx="11306175" cy="73025"/>
            <a:chOff x="550863" y="914400"/>
            <a:chExt cx="11090275" cy="101600"/>
          </a:xfrm>
        </p:grpSpPr>
        <p:sp>
          <p:nvSpPr>
            <p:cNvPr id="10" name="正方形/長方形 9">
              <a:extLst>
                <a:ext uri="{FF2B5EF4-FFF2-40B4-BE49-F238E27FC236}">
                  <a16:creationId xmlns:a16="http://schemas.microsoft.com/office/drawing/2014/main" id="{9E4B3208-AA9B-2FD7-7FD9-7E9D2F373A4D}"/>
                </a:ext>
              </a:extLst>
            </p:cNvPr>
            <p:cNvSpPr/>
            <p:nvPr/>
          </p:nvSpPr>
          <p:spPr>
            <a:xfrm>
              <a:off x="550863" y="914400"/>
              <a:ext cx="944108" cy="101600"/>
            </a:xfrm>
            <a:prstGeom prst="rect">
              <a:avLst/>
            </a:prstGeom>
            <a:solidFill>
              <a:srgbClr val="32A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sp>
          <p:nvSpPr>
            <p:cNvPr id="11" name="正方形/長方形 10">
              <a:extLst>
                <a:ext uri="{FF2B5EF4-FFF2-40B4-BE49-F238E27FC236}">
                  <a16:creationId xmlns:a16="http://schemas.microsoft.com/office/drawing/2014/main" id="{618F1D76-77D9-1688-02C5-9EC7CA6276B3}"/>
                </a:ext>
              </a:extLst>
            </p:cNvPr>
            <p:cNvSpPr/>
            <p:nvPr/>
          </p:nvSpPr>
          <p:spPr>
            <a:xfrm>
              <a:off x="1477962" y="914400"/>
              <a:ext cx="10163176" cy="101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ndParaRPr>
            </a:p>
          </p:txBody>
        </p:sp>
      </p:grpSp>
      <p:sp>
        <p:nvSpPr>
          <p:cNvPr id="12" name="正方形/長方形 11">
            <a:extLst>
              <a:ext uri="{FF2B5EF4-FFF2-40B4-BE49-F238E27FC236}">
                <a16:creationId xmlns:a16="http://schemas.microsoft.com/office/drawing/2014/main" id="{90CBC5B2-3120-D0F6-90C2-8C248417EB72}"/>
              </a:ext>
            </a:extLst>
          </p:cNvPr>
          <p:cNvSpPr/>
          <p:nvPr userDrawn="1"/>
        </p:nvSpPr>
        <p:spPr>
          <a:xfrm>
            <a:off x="-2886" y="1275804"/>
            <a:ext cx="285750" cy="4915995"/>
          </a:xfrm>
          <a:prstGeom prst="rect">
            <a:avLst/>
          </a:prstGeom>
          <a:solidFill>
            <a:srgbClr val="32AA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ロゴ&#10;&#10;自動的に生成された説明">
            <a:extLst>
              <a:ext uri="{FF2B5EF4-FFF2-40B4-BE49-F238E27FC236}">
                <a16:creationId xmlns:a16="http://schemas.microsoft.com/office/drawing/2014/main" id="{A598B930-8CAD-B968-3051-39B037E94D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2779" y="268753"/>
            <a:ext cx="674259" cy="420395"/>
          </a:xfrm>
          <a:prstGeom prst="rect">
            <a:avLst/>
          </a:prstGeom>
        </p:spPr>
      </p:pic>
      <p:sp>
        <p:nvSpPr>
          <p:cNvPr id="13" name="フッター プレースホルダー 4">
            <a:extLst>
              <a:ext uri="{FF2B5EF4-FFF2-40B4-BE49-F238E27FC236}">
                <a16:creationId xmlns:a16="http://schemas.microsoft.com/office/drawing/2014/main" id="{165ABC0B-C4EE-86BB-3E57-D78F3332CBD0}"/>
              </a:ext>
            </a:extLst>
          </p:cNvPr>
          <p:cNvSpPr>
            <a:spLocks noGrp="1"/>
          </p:cNvSpPr>
          <p:nvPr>
            <p:ph type="ftr" sz="quarter" idx="18"/>
          </p:nvPr>
        </p:nvSpPr>
        <p:spPr>
          <a:xfrm>
            <a:off x="7847014" y="6561034"/>
            <a:ext cx="4114800" cy="246221"/>
          </a:xfrm>
          <a:prstGeom prst="rect">
            <a:avLst/>
          </a:prstGeom>
        </p:spPr>
        <p:txBody>
          <a:bodyPr/>
          <a:lstStyle>
            <a:lvl1pPr algn="r">
              <a:defRPr sz="900">
                <a:solidFill>
                  <a:schemeClr val="tx1"/>
                </a:solidFill>
                <a:latin typeface="+mj-lt"/>
                <a:cs typeface="Segoe UI" panose="020B0502040204020203" pitchFamily="34" charset="0"/>
              </a:defRPr>
            </a:lvl1pPr>
          </a:lstStyle>
          <a:p>
            <a:r>
              <a:rPr lang="en-US" altLang="ja-JP"/>
              <a:t>© 2025 ITOCHU TECHNO-SOLUTIONS Corp. </a:t>
            </a:r>
          </a:p>
          <a:p>
            <a:endParaRPr lang="en-US" altLang="ja-JP" dirty="0"/>
          </a:p>
        </p:txBody>
      </p:sp>
    </p:spTree>
    <p:extLst>
      <p:ext uri="{BB962C8B-B14F-4D97-AF65-F5344CB8AC3E}">
        <p14:creationId xmlns:p14="http://schemas.microsoft.com/office/powerpoint/2010/main" val="1186719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裏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803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16968204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本文ページ（Blu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5" y="347571"/>
            <a:ext cx="936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25C94875-0BA6-8C17-AA4F-F7E4A5B575C3}"/>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49526271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mn-ea"/>
                <a:ea typeface="+mn-ea"/>
              </a:defRPr>
            </a:lvl1pPr>
          </a:lstStyle>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mn-ea"/>
                <a:ea typeface="+mn-ea"/>
              </a:defRPr>
            </a:lvl1pPr>
            <a:lvl2pPr marL="457170" indent="0">
              <a:buNone/>
              <a:defRPr/>
            </a:lvl2pPr>
          </a:lstStyle>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2805670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59263597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bg1"/>
                </a:solidFill>
              </a:rPr>
              <a:t>ⓒ ITOCHU Techno-Solutions Corporation</a:t>
            </a:r>
            <a:endParaRPr kumimoji="1" lang="ja-JP" altLang="en-US" sz="700">
              <a:solidFill>
                <a:schemeClr val="bg1"/>
              </a:solidFill>
            </a:endParaRPr>
          </a:p>
        </p:txBody>
      </p:sp>
    </p:spTree>
    <p:extLst>
      <p:ext uri="{BB962C8B-B14F-4D97-AF65-F5344CB8AC3E}">
        <p14:creationId xmlns:p14="http://schemas.microsoft.com/office/powerpoint/2010/main" val="201231442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162525136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237864503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20985132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endParaRPr kumimoji="1" lang="en-US" altLang="ja-JP"/>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96943631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1809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表紙（企業理念）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EA3C52B-1AA8-C2A5-B7D4-51F613941D4B}"/>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8" name="テキスト プレースホルダー 12">
            <a:extLst>
              <a:ext uri="{FF2B5EF4-FFF2-40B4-BE49-F238E27FC236}">
                <a16:creationId xmlns:a16="http://schemas.microsoft.com/office/drawing/2014/main" id="{2F6F05DB-BABA-7579-968D-6479F904DD36}"/>
              </a:ext>
            </a:extLst>
          </p:cNvPr>
          <p:cNvSpPr>
            <a:spLocks noGrp="1"/>
          </p:cNvSpPr>
          <p:nvPr>
            <p:ph type="body" sz="quarter" idx="13"/>
          </p:nvPr>
        </p:nvSpPr>
        <p:spPr>
          <a:xfrm>
            <a:off x="814282" y="5470206"/>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9" name="テキスト プレースホルダー 12">
            <a:extLst>
              <a:ext uri="{FF2B5EF4-FFF2-40B4-BE49-F238E27FC236}">
                <a16:creationId xmlns:a16="http://schemas.microsoft.com/office/drawing/2014/main" id="{609E1413-3A12-6805-C281-3344AEAAD951}"/>
              </a:ext>
            </a:extLst>
          </p:cNvPr>
          <p:cNvSpPr>
            <a:spLocks noGrp="1"/>
          </p:cNvSpPr>
          <p:nvPr>
            <p:ph type="body" sz="quarter" idx="14"/>
          </p:nvPr>
        </p:nvSpPr>
        <p:spPr>
          <a:xfrm>
            <a:off x="814282" y="5930984"/>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11" name="テキスト プレースホルダー 12">
            <a:extLst>
              <a:ext uri="{FF2B5EF4-FFF2-40B4-BE49-F238E27FC236}">
                <a16:creationId xmlns:a16="http://schemas.microsoft.com/office/drawing/2014/main" id="{B3D46BAC-CB80-74CC-4E8F-9D6AB02A6FFC}"/>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3" name="テキスト プレースホルダー 12">
            <a:extLst>
              <a:ext uri="{FF2B5EF4-FFF2-40B4-BE49-F238E27FC236}">
                <a16:creationId xmlns:a16="http://schemas.microsoft.com/office/drawing/2014/main" id="{5227752C-BB20-256A-DFE1-BAFCB25870EC}"/>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2" name="テキスト プレースホルダー 12">
            <a:extLst>
              <a:ext uri="{FF2B5EF4-FFF2-40B4-BE49-F238E27FC236}">
                <a16:creationId xmlns:a16="http://schemas.microsoft.com/office/drawing/2014/main" id="{66CBD5E1-F887-F270-7A94-432D6120E4AF}"/>
              </a:ext>
            </a:extLst>
          </p:cNvPr>
          <p:cNvSpPr>
            <a:spLocks noGrp="1"/>
          </p:cNvSpPr>
          <p:nvPr>
            <p:ph type="body" sz="quarter" idx="18"/>
          </p:nvPr>
        </p:nvSpPr>
        <p:spPr>
          <a:xfrm>
            <a:off x="814282" y="5021958"/>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356205294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表紙（企業理念）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833A177-94A9-B9A1-DE9F-F0AE02FA624A}"/>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7" name="テキスト プレースホルダー 12">
            <a:extLst>
              <a:ext uri="{FF2B5EF4-FFF2-40B4-BE49-F238E27FC236}">
                <a16:creationId xmlns:a16="http://schemas.microsoft.com/office/drawing/2014/main" id="{79965B2C-31FE-4618-8202-07442E4F5CC1}"/>
              </a:ext>
            </a:extLst>
          </p:cNvPr>
          <p:cNvSpPr>
            <a:spLocks noGrp="1"/>
          </p:cNvSpPr>
          <p:nvPr>
            <p:ph type="body" sz="quarter" idx="13"/>
          </p:nvPr>
        </p:nvSpPr>
        <p:spPr>
          <a:xfrm>
            <a:off x="814282" y="5470206"/>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8" name="テキスト プレースホルダー 12">
            <a:extLst>
              <a:ext uri="{FF2B5EF4-FFF2-40B4-BE49-F238E27FC236}">
                <a16:creationId xmlns:a16="http://schemas.microsoft.com/office/drawing/2014/main" id="{9A975A82-6993-2563-CB27-6C985EFD5F9E}"/>
              </a:ext>
            </a:extLst>
          </p:cNvPr>
          <p:cNvSpPr>
            <a:spLocks noGrp="1"/>
          </p:cNvSpPr>
          <p:nvPr>
            <p:ph type="body" sz="quarter" idx="14"/>
          </p:nvPr>
        </p:nvSpPr>
        <p:spPr>
          <a:xfrm>
            <a:off x="814282" y="5930984"/>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9" name="テキスト プレースホルダー 12">
            <a:extLst>
              <a:ext uri="{FF2B5EF4-FFF2-40B4-BE49-F238E27FC236}">
                <a16:creationId xmlns:a16="http://schemas.microsoft.com/office/drawing/2014/main" id="{29D54E6E-1773-8D06-C77B-021CFBABD032}"/>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2" name="テキスト プレースホルダー 12">
            <a:extLst>
              <a:ext uri="{FF2B5EF4-FFF2-40B4-BE49-F238E27FC236}">
                <a16:creationId xmlns:a16="http://schemas.microsoft.com/office/drawing/2014/main" id="{A111ECA5-098D-F1D5-5750-88AA27C80669}"/>
              </a:ext>
            </a:extLst>
          </p:cNvPr>
          <p:cNvSpPr>
            <a:spLocks noGrp="1"/>
          </p:cNvSpPr>
          <p:nvPr>
            <p:ph type="body" sz="quarter" idx="16"/>
          </p:nvPr>
        </p:nvSpPr>
        <p:spPr>
          <a:xfrm>
            <a:off x="814282" y="5021958"/>
            <a:ext cx="10563436" cy="365125"/>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4" name="テキスト プレースホルダー 12">
            <a:extLst>
              <a:ext uri="{FF2B5EF4-FFF2-40B4-BE49-F238E27FC236}">
                <a16:creationId xmlns:a16="http://schemas.microsoft.com/office/drawing/2014/main" id="{BD4282ED-D965-B46A-80DA-3E38FF31420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903181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本文ページ（Blu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rPr>
              <a:pPr/>
              <a:t>‹#›</a:t>
            </a:fld>
            <a:endParaRPr kumimoji="1" lang="ja-JP" altLang="en-US" sz="1600">
              <a:solidFill>
                <a:schemeClr val="bg1"/>
              </a:solidFill>
            </a:endParaRPr>
          </a:p>
        </p:txBody>
      </p:sp>
      <p:sp>
        <p:nvSpPr>
          <p:cNvPr id="4" name="テキスト プレースホルダー 12">
            <a:extLst>
              <a:ext uri="{FF2B5EF4-FFF2-40B4-BE49-F238E27FC236}">
                <a16:creationId xmlns:a16="http://schemas.microsoft.com/office/drawing/2014/main" id="{ECE55C73-9049-C5DD-F783-121B55D113F3}"/>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bg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3" name="テキスト プレースホルダー 12">
            <a:extLst>
              <a:ext uri="{FF2B5EF4-FFF2-40B4-BE49-F238E27FC236}">
                <a16:creationId xmlns:a16="http://schemas.microsoft.com/office/drawing/2014/main" id="{5A016BA2-792F-1AB9-6682-5C785A71AF3B}"/>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5" name="テキスト プレースホルダー 12">
            <a:extLst>
              <a:ext uri="{FF2B5EF4-FFF2-40B4-BE49-F238E27FC236}">
                <a16:creationId xmlns:a16="http://schemas.microsoft.com/office/drawing/2014/main" id="{045C92B2-09BE-06B7-FCCC-CD7FE03F94EF}"/>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bg1"/>
                </a:solidFill>
                <a:latin typeface="Yu Gothic Medium" panose="020B0400000000000000" pitchFamily="34" charset="-128"/>
                <a:ea typeface="Yu Gothic Medium" panose="020B0400000000000000" pitchFamily="34" charset="-128"/>
              </a:defRPr>
            </a:lvl1pPr>
            <a:lvl2pPr>
              <a:defRPr b="0" i="0">
                <a:solidFill>
                  <a:schemeClr val="bg1"/>
                </a:solidFill>
                <a:latin typeface="Yu Gothic Medium" panose="020B0400000000000000" pitchFamily="34" charset="-128"/>
                <a:ea typeface="Yu Gothic Medium" panose="020B0400000000000000" pitchFamily="34" charset="-128"/>
              </a:defRPr>
            </a:lvl2pPr>
            <a:lvl3pPr>
              <a:defRPr b="0" i="0">
                <a:solidFill>
                  <a:schemeClr val="bg1"/>
                </a:solidFill>
                <a:latin typeface="Yu Gothic Medium" panose="020B0400000000000000" pitchFamily="34" charset="-128"/>
                <a:ea typeface="Yu Gothic Medium" panose="020B0400000000000000" pitchFamily="34" charset="-128"/>
              </a:defRPr>
            </a:lvl3pPr>
            <a:lvl4pPr>
              <a:defRPr b="0" i="0">
                <a:solidFill>
                  <a:schemeClr val="bg1"/>
                </a:solidFill>
                <a:latin typeface="Yu Gothic Medium" panose="020B0400000000000000" pitchFamily="34" charset="-128"/>
                <a:ea typeface="Yu Gothic Medium" panose="020B0400000000000000" pitchFamily="34" charset="-128"/>
              </a:defRPr>
            </a:lvl4pPr>
            <a:lvl5pPr>
              <a:defRPr b="0" i="0">
                <a:solidFill>
                  <a:schemeClr val="bg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Tree>
    <p:extLst>
      <p:ext uri="{BB962C8B-B14F-4D97-AF65-F5344CB8AC3E}">
        <p14:creationId xmlns:p14="http://schemas.microsoft.com/office/powerpoint/2010/main" val="25591262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目次（企業理念）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A3ADD520-9AEF-F30E-D910-19A35551EA38}"/>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10" name="Slide Number Placeholder 5">
            <a:extLst>
              <a:ext uri="{FF2B5EF4-FFF2-40B4-BE49-F238E27FC236}">
                <a16:creationId xmlns:a16="http://schemas.microsoft.com/office/drawing/2014/main" id="{C4B143FC-CABC-9641-1F86-03195F7275A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999A443F-732A-B472-701F-E3FCA360DEE2}"/>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4" name="テキスト プレースホルダー 12">
            <a:extLst>
              <a:ext uri="{FF2B5EF4-FFF2-40B4-BE49-F238E27FC236}">
                <a16:creationId xmlns:a16="http://schemas.microsoft.com/office/drawing/2014/main" id="{F23E55FC-F091-22F3-23B3-53139762959B}"/>
              </a:ext>
            </a:extLst>
          </p:cNvPr>
          <p:cNvSpPr>
            <a:spLocks noGrp="1"/>
          </p:cNvSpPr>
          <p:nvPr>
            <p:ph type="body" sz="quarter" idx="17"/>
          </p:nvPr>
        </p:nvSpPr>
        <p:spPr>
          <a:xfrm>
            <a:off x="1396791" y="1736725"/>
            <a:ext cx="7012467" cy="3125834"/>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
        <p:nvSpPr>
          <p:cNvPr id="5" name="テキスト プレースホルダー 12">
            <a:extLst>
              <a:ext uri="{FF2B5EF4-FFF2-40B4-BE49-F238E27FC236}">
                <a16:creationId xmlns:a16="http://schemas.microsoft.com/office/drawing/2014/main" id="{4E88E872-8C86-3C88-BB97-1E92BAB7AC05}"/>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Tree>
    <p:extLst>
      <p:ext uri="{BB962C8B-B14F-4D97-AF65-F5344CB8AC3E}">
        <p14:creationId xmlns:p14="http://schemas.microsoft.com/office/powerpoint/2010/main" val="42679434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目次（企業理念）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CC2C234E-23B9-AB4F-A0B5-11C593FB342A}"/>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bg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8F61ADE4-85D5-36C8-C2C1-AA21AB24716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bg1"/>
              </a:solidFill>
              <a:latin typeface="游ゴシック Medium" panose="020B0500000000000000" pitchFamily="50" charset="-128"/>
              <a:ea typeface="游ゴシック Medium" panose="020B0500000000000000" pitchFamily="50" charset="-128"/>
            </a:endParaRPr>
          </a:p>
        </p:txBody>
      </p:sp>
      <p:sp>
        <p:nvSpPr>
          <p:cNvPr id="2" name="テキスト プレースホルダー 12">
            <a:extLst>
              <a:ext uri="{FF2B5EF4-FFF2-40B4-BE49-F238E27FC236}">
                <a16:creationId xmlns:a16="http://schemas.microsoft.com/office/drawing/2014/main" id="{BF4564B1-73E3-2149-E676-44CC68A8FC24}"/>
              </a:ext>
            </a:extLst>
          </p:cNvPr>
          <p:cNvSpPr>
            <a:spLocks noGrp="1"/>
          </p:cNvSpPr>
          <p:nvPr>
            <p:ph type="body" sz="quarter" idx="18" hasCustomPrompt="1"/>
          </p:nvPr>
        </p:nvSpPr>
        <p:spPr>
          <a:xfrm>
            <a:off x="397517" y="345422"/>
            <a:ext cx="9058403" cy="365125"/>
          </a:xfrm>
          <a:prstGeom prst="rect">
            <a:avLst/>
          </a:prstGeom>
        </p:spPr>
        <p:txBody>
          <a:bodyPr lIns="0" tIns="0" rIns="0" bIns="0">
            <a:noAutofit/>
          </a:bodyPr>
          <a:lstStyle>
            <a:lvl1pPr marL="0" indent="0">
              <a:buNone/>
              <a:defRPr sz="28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
        <p:nvSpPr>
          <p:cNvPr id="3" name="テキスト プレースホルダー 12">
            <a:extLst>
              <a:ext uri="{FF2B5EF4-FFF2-40B4-BE49-F238E27FC236}">
                <a16:creationId xmlns:a16="http://schemas.microsoft.com/office/drawing/2014/main" id="{CB6DDB17-CFBB-C65C-9369-6C1162B39D07}"/>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4" name="テキスト プレースホルダー 12">
            <a:extLst>
              <a:ext uri="{FF2B5EF4-FFF2-40B4-BE49-F238E27FC236}">
                <a16:creationId xmlns:a16="http://schemas.microsoft.com/office/drawing/2014/main" id="{6E7DE52F-B88B-D6A3-999C-58FC2FDF0CD6}"/>
              </a:ext>
            </a:extLst>
          </p:cNvPr>
          <p:cNvSpPr>
            <a:spLocks noGrp="1"/>
          </p:cNvSpPr>
          <p:nvPr>
            <p:ph type="body" sz="quarter" idx="17"/>
          </p:nvPr>
        </p:nvSpPr>
        <p:spPr>
          <a:xfrm>
            <a:off x="1396791" y="1736725"/>
            <a:ext cx="7012467" cy="3125834"/>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37126176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次（企業理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25A2F9F-AB80-7D4D-2D23-DA88102D55B6}"/>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2301DB65-2212-2889-FD86-2DBE4A1E2F8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10" name="テキスト プレースホルダー 12">
            <a:extLst>
              <a:ext uri="{FF2B5EF4-FFF2-40B4-BE49-F238E27FC236}">
                <a16:creationId xmlns:a16="http://schemas.microsoft.com/office/drawing/2014/main" id="{1786E8C9-D751-0011-62AC-F0CE8288FB88}"/>
              </a:ext>
            </a:extLst>
          </p:cNvPr>
          <p:cNvSpPr>
            <a:spLocks noGrp="1"/>
          </p:cNvSpPr>
          <p:nvPr>
            <p:ph type="body" sz="quarter" idx="17" hasCustomPrompt="1"/>
          </p:nvPr>
        </p:nvSpPr>
        <p:spPr>
          <a:xfrm>
            <a:off x="814282" y="1736726"/>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11" name="テキスト プレースホルダー 12">
            <a:extLst>
              <a:ext uri="{FF2B5EF4-FFF2-40B4-BE49-F238E27FC236}">
                <a16:creationId xmlns:a16="http://schemas.microsoft.com/office/drawing/2014/main" id="{82FC59AF-9ED9-93ED-9DFF-56990EABC530}"/>
              </a:ext>
            </a:extLst>
          </p:cNvPr>
          <p:cNvSpPr>
            <a:spLocks noGrp="1"/>
          </p:cNvSpPr>
          <p:nvPr>
            <p:ph type="body" sz="quarter" idx="18"/>
          </p:nvPr>
        </p:nvSpPr>
        <p:spPr>
          <a:xfrm>
            <a:off x="1301001" y="1736726"/>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12" name="テキスト プレースホルダー 12">
            <a:extLst>
              <a:ext uri="{FF2B5EF4-FFF2-40B4-BE49-F238E27FC236}">
                <a16:creationId xmlns:a16="http://schemas.microsoft.com/office/drawing/2014/main" id="{BDF3DB80-CAAA-E895-D0AB-0C9C3B50307A}"/>
              </a:ext>
            </a:extLst>
          </p:cNvPr>
          <p:cNvSpPr>
            <a:spLocks noGrp="1"/>
          </p:cNvSpPr>
          <p:nvPr>
            <p:ph type="body" sz="quarter" idx="19" hasCustomPrompt="1"/>
          </p:nvPr>
        </p:nvSpPr>
        <p:spPr>
          <a:xfrm>
            <a:off x="814282" y="2659773"/>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13" name="テキスト プレースホルダー 12">
            <a:extLst>
              <a:ext uri="{FF2B5EF4-FFF2-40B4-BE49-F238E27FC236}">
                <a16:creationId xmlns:a16="http://schemas.microsoft.com/office/drawing/2014/main" id="{9369971E-F926-6994-FA0B-43A0F3AE2907}"/>
              </a:ext>
            </a:extLst>
          </p:cNvPr>
          <p:cNvSpPr>
            <a:spLocks noGrp="1"/>
          </p:cNvSpPr>
          <p:nvPr>
            <p:ph type="body" sz="quarter" idx="20"/>
          </p:nvPr>
        </p:nvSpPr>
        <p:spPr>
          <a:xfrm>
            <a:off x="1301001" y="2659773"/>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14" name="テキスト プレースホルダー 12">
            <a:extLst>
              <a:ext uri="{FF2B5EF4-FFF2-40B4-BE49-F238E27FC236}">
                <a16:creationId xmlns:a16="http://schemas.microsoft.com/office/drawing/2014/main" id="{7DFF3C0D-9761-942D-2286-DCA80CDED25B}"/>
              </a:ext>
            </a:extLst>
          </p:cNvPr>
          <p:cNvSpPr>
            <a:spLocks noGrp="1"/>
          </p:cNvSpPr>
          <p:nvPr>
            <p:ph type="body" sz="quarter" idx="21" hasCustomPrompt="1"/>
          </p:nvPr>
        </p:nvSpPr>
        <p:spPr>
          <a:xfrm>
            <a:off x="814282" y="3569588"/>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15" name="テキスト プレースホルダー 12">
            <a:extLst>
              <a:ext uri="{FF2B5EF4-FFF2-40B4-BE49-F238E27FC236}">
                <a16:creationId xmlns:a16="http://schemas.microsoft.com/office/drawing/2014/main" id="{ACDA0708-9EFA-1C85-16D9-D5F3ED49B9C2}"/>
              </a:ext>
            </a:extLst>
          </p:cNvPr>
          <p:cNvSpPr>
            <a:spLocks noGrp="1"/>
          </p:cNvSpPr>
          <p:nvPr>
            <p:ph type="body" sz="quarter" idx="22"/>
          </p:nvPr>
        </p:nvSpPr>
        <p:spPr>
          <a:xfrm>
            <a:off x="1301001" y="3569588"/>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16" name="テキスト プレースホルダー 12">
            <a:extLst>
              <a:ext uri="{FF2B5EF4-FFF2-40B4-BE49-F238E27FC236}">
                <a16:creationId xmlns:a16="http://schemas.microsoft.com/office/drawing/2014/main" id="{5EC047C3-338F-57E8-18FB-0239FC6799A4}"/>
              </a:ext>
            </a:extLst>
          </p:cNvPr>
          <p:cNvSpPr>
            <a:spLocks noGrp="1"/>
          </p:cNvSpPr>
          <p:nvPr>
            <p:ph type="body" sz="quarter" idx="23" hasCustomPrompt="1"/>
          </p:nvPr>
        </p:nvSpPr>
        <p:spPr>
          <a:xfrm>
            <a:off x="814282" y="4482833"/>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17" name="テキスト プレースホルダー 12">
            <a:extLst>
              <a:ext uri="{FF2B5EF4-FFF2-40B4-BE49-F238E27FC236}">
                <a16:creationId xmlns:a16="http://schemas.microsoft.com/office/drawing/2014/main" id="{F5B4696C-0F45-0D47-A181-32ED0D374DE8}"/>
              </a:ext>
            </a:extLst>
          </p:cNvPr>
          <p:cNvSpPr>
            <a:spLocks noGrp="1"/>
          </p:cNvSpPr>
          <p:nvPr>
            <p:ph type="body" sz="quarter" idx="24"/>
          </p:nvPr>
        </p:nvSpPr>
        <p:spPr>
          <a:xfrm>
            <a:off x="1301001" y="4482833"/>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18" name="テキスト プレースホルダー 12">
            <a:extLst>
              <a:ext uri="{FF2B5EF4-FFF2-40B4-BE49-F238E27FC236}">
                <a16:creationId xmlns:a16="http://schemas.microsoft.com/office/drawing/2014/main" id="{0D1178E6-0816-E0A6-439F-A26DEF3C68EC}"/>
              </a:ext>
            </a:extLst>
          </p:cNvPr>
          <p:cNvSpPr>
            <a:spLocks noGrp="1"/>
          </p:cNvSpPr>
          <p:nvPr>
            <p:ph type="body" sz="quarter" idx="25" hasCustomPrompt="1"/>
          </p:nvPr>
        </p:nvSpPr>
        <p:spPr>
          <a:xfrm>
            <a:off x="6233990" y="1736726"/>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19" name="テキスト プレースホルダー 12">
            <a:extLst>
              <a:ext uri="{FF2B5EF4-FFF2-40B4-BE49-F238E27FC236}">
                <a16:creationId xmlns:a16="http://schemas.microsoft.com/office/drawing/2014/main" id="{27F01E3D-3119-79F4-7D14-38463DF1050E}"/>
              </a:ext>
            </a:extLst>
          </p:cNvPr>
          <p:cNvSpPr>
            <a:spLocks noGrp="1"/>
          </p:cNvSpPr>
          <p:nvPr>
            <p:ph type="body" sz="quarter" idx="26"/>
          </p:nvPr>
        </p:nvSpPr>
        <p:spPr>
          <a:xfrm>
            <a:off x="6720709" y="1736726"/>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20" name="テキスト プレースホルダー 12">
            <a:extLst>
              <a:ext uri="{FF2B5EF4-FFF2-40B4-BE49-F238E27FC236}">
                <a16:creationId xmlns:a16="http://schemas.microsoft.com/office/drawing/2014/main" id="{B2345EEA-394A-D2F3-F965-C381EC316A39}"/>
              </a:ext>
            </a:extLst>
          </p:cNvPr>
          <p:cNvSpPr>
            <a:spLocks noGrp="1"/>
          </p:cNvSpPr>
          <p:nvPr>
            <p:ph type="body" sz="quarter" idx="27" hasCustomPrompt="1"/>
          </p:nvPr>
        </p:nvSpPr>
        <p:spPr>
          <a:xfrm>
            <a:off x="6233990" y="2659773"/>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21" name="テキスト プレースホルダー 12">
            <a:extLst>
              <a:ext uri="{FF2B5EF4-FFF2-40B4-BE49-F238E27FC236}">
                <a16:creationId xmlns:a16="http://schemas.microsoft.com/office/drawing/2014/main" id="{A102A790-EC62-079B-030D-964FAD137A39}"/>
              </a:ext>
            </a:extLst>
          </p:cNvPr>
          <p:cNvSpPr>
            <a:spLocks noGrp="1"/>
          </p:cNvSpPr>
          <p:nvPr>
            <p:ph type="body" sz="quarter" idx="28"/>
          </p:nvPr>
        </p:nvSpPr>
        <p:spPr>
          <a:xfrm>
            <a:off x="6720709" y="2659773"/>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22" name="テキスト プレースホルダー 12">
            <a:extLst>
              <a:ext uri="{FF2B5EF4-FFF2-40B4-BE49-F238E27FC236}">
                <a16:creationId xmlns:a16="http://schemas.microsoft.com/office/drawing/2014/main" id="{07531E7B-44FD-25E9-CC7A-B00F0410F7E3}"/>
              </a:ext>
            </a:extLst>
          </p:cNvPr>
          <p:cNvSpPr>
            <a:spLocks noGrp="1"/>
          </p:cNvSpPr>
          <p:nvPr>
            <p:ph type="body" sz="quarter" idx="29" hasCustomPrompt="1"/>
          </p:nvPr>
        </p:nvSpPr>
        <p:spPr>
          <a:xfrm>
            <a:off x="6233990" y="3569588"/>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23" name="テキスト プレースホルダー 12">
            <a:extLst>
              <a:ext uri="{FF2B5EF4-FFF2-40B4-BE49-F238E27FC236}">
                <a16:creationId xmlns:a16="http://schemas.microsoft.com/office/drawing/2014/main" id="{D7180491-605C-69CA-BF57-B42C15021DF1}"/>
              </a:ext>
            </a:extLst>
          </p:cNvPr>
          <p:cNvSpPr>
            <a:spLocks noGrp="1"/>
          </p:cNvSpPr>
          <p:nvPr>
            <p:ph type="body" sz="quarter" idx="30"/>
          </p:nvPr>
        </p:nvSpPr>
        <p:spPr>
          <a:xfrm>
            <a:off x="6720709" y="3569588"/>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24" name="テキスト プレースホルダー 12">
            <a:extLst>
              <a:ext uri="{FF2B5EF4-FFF2-40B4-BE49-F238E27FC236}">
                <a16:creationId xmlns:a16="http://schemas.microsoft.com/office/drawing/2014/main" id="{A66B3D97-5164-21C2-FD8B-57A402C60783}"/>
              </a:ext>
            </a:extLst>
          </p:cNvPr>
          <p:cNvSpPr>
            <a:spLocks noGrp="1"/>
          </p:cNvSpPr>
          <p:nvPr>
            <p:ph type="body" sz="quarter" idx="31" hasCustomPrompt="1"/>
          </p:nvPr>
        </p:nvSpPr>
        <p:spPr>
          <a:xfrm>
            <a:off x="6233990" y="4482833"/>
            <a:ext cx="468000" cy="663575"/>
          </a:xfrm>
          <a:prstGeom prst="rect">
            <a:avLst/>
          </a:prstGeom>
        </p:spPr>
        <p:txBody>
          <a:bodyPr lIns="0" tIns="0" rIns="0" bIns="0">
            <a:noAutofit/>
          </a:bodyPr>
          <a:lstStyle>
            <a:lvl1pPr marL="0" indent="0" defTabSz="479968">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25" name="テキスト プレースホルダー 12">
            <a:extLst>
              <a:ext uri="{FF2B5EF4-FFF2-40B4-BE49-F238E27FC236}">
                <a16:creationId xmlns:a16="http://schemas.microsoft.com/office/drawing/2014/main" id="{32CB8912-600C-6289-D45B-AE9C7296D532}"/>
              </a:ext>
            </a:extLst>
          </p:cNvPr>
          <p:cNvSpPr>
            <a:spLocks noGrp="1"/>
          </p:cNvSpPr>
          <p:nvPr>
            <p:ph type="body" sz="quarter" idx="32"/>
          </p:nvPr>
        </p:nvSpPr>
        <p:spPr>
          <a:xfrm>
            <a:off x="6720709" y="4482833"/>
            <a:ext cx="4571687" cy="663575"/>
          </a:xfrm>
          <a:prstGeom prst="rect">
            <a:avLst/>
          </a:prstGeom>
        </p:spPr>
        <p:txBody>
          <a:bodyPr lIns="0" tIns="0" rIns="0" bIns="0">
            <a:noAutofit/>
          </a:bodyPr>
          <a:lstStyle>
            <a:lvl1pPr marL="0" indent="0" defTabSz="479968">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3" name="テキスト プレースホルダー 12">
            <a:extLst>
              <a:ext uri="{FF2B5EF4-FFF2-40B4-BE49-F238E27FC236}">
                <a16:creationId xmlns:a16="http://schemas.microsoft.com/office/drawing/2014/main" id="{6AE51BB8-635B-4308-E9CB-F238A16218D2}"/>
              </a:ext>
            </a:extLst>
          </p:cNvPr>
          <p:cNvSpPr>
            <a:spLocks noGrp="1"/>
          </p:cNvSpPr>
          <p:nvPr>
            <p:ph type="body" sz="quarter" idx="33"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Tree>
    <p:extLst>
      <p:ext uri="{BB962C8B-B14F-4D97-AF65-F5344CB8AC3E}">
        <p14:creationId xmlns:p14="http://schemas.microsoft.com/office/powerpoint/2010/main" val="17470793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次（企業理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BEBCD2C3-F4AB-0385-42C5-37CDC4A4287B}"/>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bg1"/>
              </a:solidFill>
              <a:latin typeface="游ゴシック Medium" panose="020B0500000000000000" pitchFamily="50" charset="-128"/>
              <a:ea typeface="游ゴシック Medium" panose="020B0500000000000000" pitchFamily="50" charset="-128"/>
            </a:endParaRPr>
          </a:p>
        </p:txBody>
      </p:sp>
      <p:sp>
        <p:nvSpPr>
          <p:cNvPr id="10" name="Slide Number Placeholder 5">
            <a:extLst>
              <a:ext uri="{FF2B5EF4-FFF2-40B4-BE49-F238E27FC236}">
                <a16:creationId xmlns:a16="http://schemas.microsoft.com/office/drawing/2014/main" id="{800734A0-2465-A79B-0C4E-7BA001579D6C}"/>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bg1"/>
              </a:solidFill>
              <a:latin typeface="游ゴシック Medium" panose="020B0500000000000000" pitchFamily="50" charset="-128"/>
              <a:ea typeface="游ゴシック Medium" panose="020B0500000000000000" pitchFamily="50" charset="-128"/>
            </a:endParaRPr>
          </a:p>
        </p:txBody>
      </p:sp>
      <p:sp>
        <p:nvSpPr>
          <p:cNvPr id="2" name="テキスト プレースホルダー 12">
            <a:extLst>
              <a:ext uri="{FF2B5EF4-FFF2-40B4-BE49-F238E27FC236}">
                <a16:creationId xmlns:a16="http://schemas.microsoft.com/office/drawing/2014/main" id="{539CF071-C664-0DCC-693D-BEF675877ABF}"/>
              </a:ext>
            </a:extLst>
          </p:cNvPr>
          <p:cNvSpPr>
            <a:spLocks noGrp="1"/>
          </p:cNvSpPr>
          <p:nvPr>
            <p:ph type="body" sz="quarter" idx="33" hasCustomPrompt="1"/>
          </p:nvPr>
        </p:nvSpPr>
        <p:spPr>
          <a:xfrm>
            <a:off x="397516" y="345422"/>
            <a:ext cx="9360000" cy="365125"/>
          </a:xfrm>
          <a:prstGeom prst="rect">
            <a:avLst/>
          </a:prstGeom>
        </p:spPr>
        <p:txBody>
          <a:bodyPr lIns="0" tIns="0" rIns="0" bIns="0">
            <a:noAutofit/>
          </a:bodyPr>
          <a:lstStyle>
            <a:lvl1pPr marL="0" indent="0">
              <a:buNone/>
              <a:defRPr sz="28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
        <p:nvSpPr>
          <p:cNvPr id="3" name="テキスト プレースホルダー 12">
            <a:extLst>
              <a:ext uri="{FF2B5EF4-FFF2-40B4-BE49-F238E27FC236}">
                <a16:creationId xmlns:a16="http://schemas.microsoft.com/office/drawing/2014/main" id="{42E03A47-C8E7-A4A0-5441-3D5A64378A9D}"/>
              </a:ext>
            </a:extLst>
          </p:cNvPr>
          <p:cNvSpPr>
            <a:spLocks noGrp="1"/>
          </p:cNvSpPr>
          <p:nvPr>
            <p:ph type="body" sz="quarter" idx="17" hasCustomPrompt="1"/>
          </p:nvPr>
        </p:nvSpPr>
        <p:spPr>
          <a:xfrm>
            <a:off x="823907" y="1736726"/>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4" name="テキスト プレースホルダー 12">
            <a:extLst>
              <a:ext uri="{FF2B5EF4-FFF2-40B4-BE49-F238E27FC236}">
                <a16:creationId xmlns:a16="http://schemas.microsoft.com/office/drawing/2014/main" id="{5D9BF930-C505-38D1-5D84-BB6776A33B38}"/>
              </a:ext>
            </a:extLst>
          </p:cNvPr>
          <p:cNvSpPr>
            <a:spLocks noGrp="1"/>
          </p:cNvSpPr>
          <p:nvPr>
            <p:ph type="body" sz="quarter" idx="18"/>
          </p:nvPr>
        </p:nvSpPr>
        <p:spPr>
          <a:xfrm>
            <a:off x="1301001" y="1736726"/>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5" name="テキスト プレースホルダー 12">
            <a:extLst>
              <a:ext uri="{FF2B5EF4-FFF2-40B4-BE49-F238E27FC236}">
                <a16:creationId xmlns:a16="http://schemas.microsoft.com/office/drawing/2014/main" id="{B457A774-A82D-E182-09CF-1C57005356CC}"/>
              </a:ext>
            </a:extLst>
          </p:cNvPr>
          <p:cNvSpPr>
            <a:spLocks noGrp="1"/>
          </p:cNvSpPr>
          <p:nvPr>
            <p:ph type="body" sz="quarter" idx="19" hasCustomPrompt="1"/>
          </p:nvPr>
        </p:nvSpPr>
        <p:spPr>
          <a:xfrm>
            <a:off x="823907" y="2659773"/>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7" name="テキスト プレースホルダー 12">
            <a:extLst>
              <a:ext uri="{FF2B5EF4-FFF2-40B4-BE49-F238E27FC236}">
                <a16:creationId xmlns:a16="http://schemas.microsoft.com/office/drawing/2014/main" id="{73E3EA9D-E3F1-D31C-1951-CE61440FFB94}"/>
              </a:ext>
            </a:extLst>
          </p:cNvPr>
          <p:cNvSpPr>
            <a:spLocks noGrp="1"/>
          </p:cNvSpPr>
          <p:nvPr>
            <p:ph type="body" sz="quarter" idx="20"/>
          </p:nvPr>
        </p:nvSpPr>
        <p:spPr>
          <a:xfrm>
            <a:off x="1301001" y="2659773"/>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9" name="テキスト プレースホルダー 12">
            <a:extLst>
              <a:ext uri="{FF2B5EF4-FFF2-40B4-BE49-F238E27FC236}">
                <a16:creationId xmlns:a16="http://schemas.microsoft.com/office/drawing/2014/main" id="{EF193E57-C4FD-911F-2B30-77E4E5E245BB}"/>
              </a:ext>
            </a:extLst>
          </p:cNvPr>
          <p:cNvSpPr>
            <a:spLocks noGrp="1"/>
          </p:cNvSpPr>
          <p:nvPr>
            <p:ph type="body" sz="quarter" idx="21" hasCustomPrompt="1"/>
          </p:nvPr>
        </p:nvSpPr>
        <p:spPr>
          <a:xfrm>
            <a:off x="823907" y="3569588"/>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27" name="テキスト プレースホルダー 12">
            <a:extLst>
              <a:ext uri="{FF2B5EF4-FFF2-40B4-BE49-F238E27FC236}">
                <a16:creationId xmlns:a16="http://schemas.microsoft.com/office/drawing/2014/main" id="{5C9AC9F6-DFF1-E0E4-DBF1-7F8B644ADE16}"/>
              </a:ext>
            </a:extLst>
          </p:cNvPr>
          <p:cNvSpPr>
            <a:spLocks noGrp="1"/>
          </p:cNvSpPr>
          <p:nvPr>
            <p:ph type="body" sz="quarter" idx="22"/>
          </p:nvPr>
        </p:nvSpPr>
        <p:spPr>
          <a:xfrm>
            <a:off x="1301001" y="3569588"/>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28" name="テキスト プレースホルダー 12">
            <a:extLst>
              <a:ext uri="{FF2B5EF4-FFF2-40B4-BE49-F238E27FC236}">
                <a16:creationId xmlns:a16="http://schemas.microsoft.com/office/drawing/2014/main" id="{ED5A1F44-12C7-C4D3-309C-E5B25CA5DCD0}"/>
              </a:ext>
            </a:extLst>
          </p:cNvPr>
          <p:cNvSpPr>
            <a:spLocks noGrp="1"/>
          </p:cNvSpPr>
          <p:nvPr>
            <p:ph type="body" sz="quarter" idx="23" hasCustomPrompt="1"/>
          </p:nvPr>
        </p:nvSpPr>
        <p:spPr>
          <a:xfrm>
            <a:off x="823907" y="4482833"/>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29" name="テキスト プレースホルダー 12">
            <a:extLst>
              <a:ext uri="{FF2B5EF4-FFF2-40B4-BE49-F238E27FC236}">
                <a16:creationId xmlns:a16="http://schemas.microsoft.com/office/drawing/2014/main" id="{22B712DF-05F2-DABE-47FC-0A10C4101C8D}"/>
              </a:ext>
            </a:extLst>
          </p:cNvPr>
          <p:cNvSpPr>
            <a:spLocks noGrp="1"/>
          </p:cNvSpPr>
          <p:nvPr>
            <p:ph type="body" sz="quarter" idx="24"/>
          </p:nvPr>
        </p:nvSpPr>
        <p:spPr>
          <a:xfrm>
            <a:off x="1301001" y="4482833"/>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30" name="テキスト プレースホルダー 12">
            <a:extLst>
              <a:ext uri="{FF2B5EF4-FFF2-40B4-BE49-F238E27FC236}">
                <a16:creationId xmlns:a16="http://schemas.microsoft.com/office/drawing/2014/main" id="{AB8279C4-9994-0774-D120-FAC65AD4288C}"/>
              </a:ext>
            </a:extLst>
          </p:cNvPr>
          <p:cNvSpPr>
            <a:spLocks noGrp="1"/>
          </p:cNvSpPr>
          <p:nvPr>
            <p:ph type="body" sz="quarter" idx="25" hasCustomPrompt="1"/>
          </p:nvPr>
        </p:nvSpPr>
        <p:spPr>
          <a:xfrm>
            <a:off x="6233990" y="1736726"/>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31" name="テキスト プレースホルダー 12">
            <a:extLst>
              <a:ext uri="{FF2B5EF4-FFF2-40B4-BE49-F238E27FC236}">
                <a16:creationId xmlns:a16="http://schemas.microsoft.com/office/drawing/2014/main" id="{E7CB9A81-8D5C-C1E5-F71C-33788FD878F9}"/>
              </a:ext>
            </a:extLst>
          </p:cNvPr>
          <p:cNvSpPr>
            <a:spLocks noGrp="1"/>
          </p:cNvSpPr>
          <p:nvPr>
            <p:ph type="body" sz="quarter" idx="26"/>
          </p:nvPr>
        </p:nvSpPr>
        <p:spPr>
          <a:xfrm>
            <a:off x="6720709" y="1736726"/>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32" name="テキスト プレースホルダー 12">
            <a:extLst>
              <a:ext uri="{FF2B5EF4-FFF2-40B4-BE49-F238E27FC236}">
                <a16:creationId xmlns:a16="http://schemas.microsoft.com/office/drawing/2014/main" id="{2482C246-2CED-EC58-F0EC-E41478A372EA}"/>
              </a:ext>
            </a:extLst>
          </p:cNvPr>
          <p:cNvSpPr>
            <a:spLocks noGrp="1"/>
          </p:cNvSpPr>
          <p:nvPr>
            <p:ph type="body" sz="quarter" idx="27" hasCustomPrompt="1"/>
          </p:nvPr>
        </p:nvSpPr>
        <p:spPr>
          <a:xfrm>
            <a:off x="6233990" y="2659773"/>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33" name="テキスト プレースホルダー 12">
            <a:extLst>
              <a:ext uri="{FF2B5EF4-FFF2-40B4-BE49-F238E27FC236}">
                <a16:creationId xmlns:a16="http://schemas.microsoft.com/office/drawing/2014/main" id="{37EC66D7-44E5-188E-90F4-3726EBA82F74}"/>
              </a:ext>
            </a:extLst>
          </p:cNvPr>
          <p:cNvSpPr>
            <a:spLocks noGrp="1"/>
          </p:cNvSpPr>
          <p:nvPr>
            <p:ph type="body" sz="quarter" idx="28"/>
          </p:nvPr>
        </p:nvSpPr>
        <p:spPr>
          <a:xfrm>
            <a:off x="6720709" y="2659773"/>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34" name="テキスト プレースホルダー 12">
            <a:extLst>
              <a:ext uri="{FF2B5EF4-FFF2-40B4-BE49-F238E27FC236}">
                <a16:creationId xmlns:a16="http://schemas.microsoft.com/office/drawing/2014/main" id="{DEB31560-106F-9E76-636E-0F05A7A9EA79}"/>
              </a:ext>
            </a:extLst>
          </p:cNvPr>
          <p:cNvSpPr>
            <a:spLocks noGrp="1"/>
          </p:cNvSpPr>
          <p:nvPr>
            <p:ph type="body" sz="quarter" idx="29" hasCustomPrompt="1"/>
          </p:nvPr>
        </p:nvSpPr>
        <p:spPr>
          <a:xfrm>
            <a:off x="6233990" y="3569588"/>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35" name="テキスト プレースホルダー 12">
            <a:extLst>
              <a:ext uri="{FF2B5EF4-FFF2-40B4-BE49-F238E27FC236}">
                <a16:creationId xmlns:a16="http://schemas.microsoft.com/office/drawing/2014/main" id="{307C89E4-4EEC-59A3-028E-618478397662}"/>
              </a:ext>
            </a:extLst>
          </p:cNvPr>
          <p:cNvSpPr>
            <a:spLocks noGrp="1"/>
          </p:cNvSpPr>
          <p:nvPr>
            <p:ph type="body" sz="quarter" idx="30"/>
          </p:nvPr>
        </p:nvSpPr>
        <p:spPr>
          <a:xfrm>
            <a:off x="6720709" y="3569588"/>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
        <p:nvSpPr>
          <p:cNvPr id="36" name="テキスト プレースホルダー 12">
            <a:extLst>
              <a:ext uri="{FF2B5EF4-FFF2-40B4-BE49-F238E27FC236}">
                <a16:creationId xmlns:a16="http://schemas.microsoft.com/office/drawing/2014/main" id="{24F66FE5-C955-A305-0224-0B259FD60047}"/>
              </a:ext>
            </a:extLst>
          </p:cNvPr>
          <p:cNvSpPr>
            <a:spLocks noGrp="1"/>
          </p:cNvSpPr>
          <p:nvPr>
            <p:ph type="body" sz="quarter" idx="31" hasCustomPrompt="1"/>
          </p:nvPr>
        </p:nvSpPr>
        <p:spPr>
          <a:xfrm>
            <a:off x="6233990" y="4482833"/>
            <a:ext cx="468000" cy="663575"/>
          </a:xfrm>
          <a:prstGeom prst="rect">
            <a:avLst/>
          </a:prstGeom>
        </p:spPr>
        <p:txBody>
          <a:bodyPr lIns="0" tIns="0" rIns="0" bIns="0">
            <a:noAutofit/>
          </a:bodyPr>
          <a:lstStyle>
            <a:lvl1pPr marL="0" indent="0" defTabSz="479968">
              <a:buNone/>
              <a:defRPr sz="2400" b="1"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en-US" altLang="ja-JP" dirty="0"/>
              <a:t>00</a:t>
            </a:r>
          </a:p>
        </p:txBody>
      </p:sp>
      <p:sp>
        <p:nvSpPr>
          <p:cNvPr id="37" name="テキスト プレースホルダー 12">
            <a:extLst>
              <a:ext uri="{FF2B5EF4-FFF2-40B4-BE49-F238E27FC236}">
                <a16:creationId xmlns:a16="http://schemas.microsoft.com/office/drawing/2014/main" id="{0B91C1DC-F44C-236D-37A6-96B0E54A10E5}"/>
              </a:ext>
            </a:extLst>
          </p:cNvPr>
          <p:cNvSpPr>
            <a:spLocks noGrp="1"/>
          </p:cNvSpPr>
          <p:nvPr>
            <p:ph type="body" sz="quarter" idx="32"/>
          </p:nvPr>
        </p:nvSpPr>
        <p:spPr>
          <a:xfrm>
            <a:off x="6720709" y="4482833"/>
            <a:ext cx="4571687" cy="663575"/>
          </a:xfrm>
          <a:prstGeom prst="rect">
            <a:avLst/>
          </a:prstGeom>
        </p:spPr>
        <p:txBody>
          <a:bodyPr lIns="0" tIns="0" rIns="0" bIns="0">
            <a:noAutofit/>
          </a:bodyPr>
          <a:lstStyle>
            <a:lvl1pPr marL="0" indent="0" defTabSz="479968">
              <a:buNone/>
              <a:defRPr sz="2400" b="0" i="0">
                <a:solidFill>
                  <a:schemeClr val="bg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40812303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本文ページ（企業理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5" name="テキスト プレースホルダー 12">
            <a:extLst>
              <a:ext uri="{FF2B5EF4-FFF2-40B4-BE49-F238E27FC236}">
                <a16:creationId xmlns:a16="http://schemas.microsoft.com/office/drawing/2014/main" id="{7282B64C-EDB8-C704-5767-47C3586344FB}"/>
              </a:ext>
            </a:extLst>
          </p:cNvPr>
          <p:cNvSpPr>
            <a:spLocks noGrp="1"/>
          </p:cNvSpPr>
          <p:nvPr>
            <p:ph type="body" sz="quarter" idx="17" hasCustomPrompt="1"/>
          </p:nvPr>
        </p:nvSpPr>
        <p:spPr>
          <a:xfrm>
            <a:off x="398024"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6" name="テキスト プレースホルダー 12">
            <a:extLst>
              <a:ext uri="{FF2B5EF4-FFF2-40B4-BE49-F238E27FC236}">
                <a16:creationId xmlns:a16="http://schemas.microsoft.com/office/drawing/2014/main" id="{BFE08C99-5A98-5941-2FB8-98F410AE01C8}"/>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游ゴシック Medium" panose="020B0500000000000000" pitchFamily="50" charset="-128"/>
                <a:ea typeface="游ゴシック Medium" panose="020B0500000000000000" pitchFamily="50" charset="-128"/>
              </a:defRPr>
            </a:lvl1pPr>
            <a:lvl2pPr>
              <a:defRPr b="0" i="0">
                <a:solidFill>
                  <a:schemeClr val="tx1"/>
                </a:solidFill>
                <a:latin typeface="游ゴシック Medium" panose="020B0500000000000000" pitchFamily="50" charset="-128"/>
                <a:ea typeface="游ゴシック Medium" panose="020B0500000000000000" pitchFamily="50" charset="-128"/>
              </a:defRPr>
            </a:lvl2pPr>
            <a:lvl3pPr>
              <a:defRPr b="0" i="0">
                <a:solidFill>
                  <a:schemeClr val="tx1"/>
                </a:solidFill>
                <a:latin typeface="游ゴシック Medium" panose="020B0500000000000000" pitchFamily="50" charset="-128"/>
                <a:ea typeface="游ゴシック Medium" panose="020B0500000000000000" pitchFamily="50" charset="-128"/>
              </a:defRPr>
            </a:lvl3pPr>
            <a:lvl4pPr>
              <a:defRPr b="0" i="0">
                <a:solidFill>
                  <a:schemeClr val="tx1"/>
                </a:solidFill>
                <a:latin typeface="游ゴシック Medium" panose="020B0500000000000000" pitchFamily="50" charset="-128"/>
                <a:ea typeface="游ゴシック Medium" panose="020B0500000000000000" pitchFamily="50" charset="-128"/>
              </a:defRPr>
            </a:lvl4pPr>
            <a:lvl5pPr>
              <a:defRPr b="0" i="0">
                <a:solidFill>
                  <a:schemeClr val="tx1"/>
                </a:solidFill>
                <a:latin typeface="游ゴシック Medium" panose="020B0500000000000000" pitchFamily="50" charset="-128"/>
                <a:ea typeface="游ゴシック Medium" panose="020B0500000000000000" pitchFamily="50"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415488647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本文ページ（企業理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ADAC60F2-77BC-A841-163E-CA8CF97DAE44}"/>
              </a:ext>
            </a:extLst>
          </p:cNvPr>
          <p:cNvSpPr>
            <a:spLocks noGrp="1"/>
          </p:cNvSpPr>
          <p:nvPr>
            <p:ph type="body" sz="quarter" idx="18" hasCustomPrompt="1"/>
          </p:nvPr>
        </p:nvSpPr>
        <p:spPr>
          <a:xfrm>
            <a:off x="398024"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6" name="テキスト プレースホルダー 12">
            <a:extLst>
              <a:ext uri="{FF2B5EF4-FFF2-40B4-BE49-F238E27FC236}">
                <a16:creationId xmlns:a16="http://schemas.microsoft.com/office/drawing/2014/main" id="{DE9EF57D-32B4-2103-27C7-E329B2BA1C28}"/>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游ゴシック Medium" panose="020B0500000000000000" pitchFamily="50" charset="-128"/>
                <a:ea typeface="游ゴシック Medium" panose="020B0500000000000000" pitchFamily="50" charset="-128"/>
              </a:defRPr>
            </a:lvl1pPr>
            <a:lvl2pPr>
              <a:defRPr b="0" i="0">
                <a:solidFill>
                  <a:schemeClr val="tx1"/>
                </a:solidFill>
                <a:latin typeface="游ゴシック Medium" panose="020B0500000000000000" pitchFamily="50" charset="-128"/>
                <a:ea typeface="游ゴシック Medium" panose="020B0500000000000000" pitchFamily="50" charset="-128"/>
              </a:defRPr>
            </a:lvl2pPr>
            <a:lvl3pPr>
              <a:defRPr b="0" i="0">
                <a:solidFill>
                  <a:schemeClr val="tx1"/>
                </a:solidFill>
                <a:latin typeface="游ゴシック Medium" panose="020B0500000000000000" pitchFamily="50" charset="-128"/>
                <a:ea typeface="游ゴシック Medium" panose="020B0500000000000000" pitchFamily="50" charset="-128"/>
              </a:defRPr>
            </a:lvl3pPr>
            <a:lvl4pPr>
              <a:defRPr b="0" i="0">
                <a:solidFill>
                  <a:schemeClr val="tx1"/>
                </a:solidFill>
                <a:latin typeface="游ゴシック Medium" panose="020B0500000000000000" pitchFamily="50" charset="-128"/>
                <a:ea typeface="游ゴシック Medium" panose="020B0500000000000000" pitchFamily="50" charset="-128"/>
              </a:defRPr>
            </a:lvl4pPr>
            <a:lvl5pPr>
              <a:defRPr b="0" i="0">
                <a:solidFill>
                  <a:schemeClr val="tx1"/>
                </a:solidFill>
                <a:latin typeface="游ゴシック Medium" panose="020B0500000000000000" pitchFamily="50" charset="-128"/>
                <a:ea typeface="游ゴシック Medium" panose="020B0500000000000000" pitchFamily="50"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9" name="テキスト プレースホルダー 12">
            <a:extLst>
              <a:ext uri="{FF2B5EF4-FFF2-40B4-BE49-F238E27FC236}">
                <a16:creationId xmlns:a16="http://schemas.microsoft.com/office/drawing/2014/main" id="{2F3B4668-196C-8CE9-E98D-A056EFC0A0B1}"/>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游ゴシック Medium" panose="020B0500000000000000" pitchFamily="50" charset="-128"/>
                <a:ea typeface="游ゴシック Medium" panose="020B0500000000000000" pitchFamily="50" charset="-128"/>
              </a:defRPr>
            </a:lvl1pPr>
            <a:lvl2pPr>
              <a:defRPr b="0" i="0">
                <a:solidFill>
                  <a:schemeClr val="tx1"/>
                </a:solidFill>
                <a:latin typeface="游ゴシック Medium" panose="020B0500000000000000" pitchFamily="50" charset="-128"/>
                <a:ea typeface="游ゴシック Medium" panose="020B0500000000000000" pitchFamily="50" charset="-128"/>
              </a:defRPr>
            </a:lvl2pPr>
            <a:lvl3pPr>
              <a:defRPr b="0" i="0">
                <a:solidFill>
                  <a:schemeClr val="tx1"/>
                </a:solidFill>
                <a:latin typeface="游ゴシック Medium" panose="020B0500000000000000" pitchFamily="50" charset="-128"/>
                <a:ea typeface="游ゴシック Medium" panose="020B0500000000000000" pitchFamily="50" charset="-128"/>
              </a:defRPr>
            </a:lvl3pPr>
            <a:lvl4pPr>
              <a:defRPr b="0" i="0">
                <a:solidFill>
                  <a:schemeClr val="tx1"/>
                </a:solidFill>
                <a:latin typeface="游ゴシック Medium" panose="020B0500000000000000" pitchFamily="50" charset="-128"/>
                <a:ea typeface="游ゴシック Medium" panose="020B0500000000000000" pitchFamily="50" charset="-128"/>
              </a:defRPr>
            </a:lvl4pPr>
            <a:lvl5pPr>
              <a:defRPr b="0" i="0">
                <a:solidFill>
                  <a:schemeClr val="tx1"/>
                </a:solidFill>
                <a:latin typeface="游ゴシック Medium" panose="020B0500000000000000" pitchFamily="50" charset="-128"/>
                <a:ea typeface="游ゴシック Medium" panose="020B0500000000000000" pitchFamily="50"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2437420504"/>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企業理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AB09168-8AD5-76C8-00CF-71388BFA2726}"/>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5" name="Slide Number Placeholder 5">
            <a:extLst>
              <a:ext uri="{FF2B5EF4-FFF2-40B4-BE49-F238E27FC236}">
                <a16:creationId xmlns:a16="http://schemas.microsoft.com/office/drawing/2014/main" id="{8FBE7E88-E2C1-A3BE-E534-37187DF2CFDD}"/>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4529505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裏表紙（企業理念）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4546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裏表紙（企業理念）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8917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裏表紙（企業理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3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裏表紙（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921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88851160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mn-ea"/>
                <a:ea typeface="+mn-ea"/>
              </a:defRPr>
            </a:lvl1pPr>
          </a:lstStyle>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mn-ea"/>
                <a:ea typeface="+mn-ea"/>
              </a:defRPr>
            </a:lvl1pPr>
            <a:lvl2pPr marL="457170" indent="0">
              <a:buNone/>
              <a:defRPr/>
            </a:lvl2pPr>
          </a:lstStyle>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Tree>
    <p:extLst>
      <p:ext uri="{BB962C8B-B14F-4D97-AF65-F5344CB8AC3E}">
        <p14:creationId xmlns:p14="http://schemas.microsoft.com/office/powerpoint/2010/main" val="11427074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3819922845"/>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1954262520"/>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484426877"/>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397469545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1987459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endParaRPr kumimoji="1" lang="en-US" altLang="ja-JP"/>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Tree>
    <p:extLst>
      <p:ext uri="{BB962C8B-B14F-4D97-AF65-F5344CB8AC3E}">
        <p14:creationId xmlns:p14="http://schemas.microsoft.com/office/powerpoint/2010/main" val="427940836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047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タイトルページ（BrandPromise）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Title 1">
            <a:extLst>
              <a:ext uri="{FF2B5EF4-FFF2-40B4-BE49-F238E27FC236}">
                <a16:creationId xmlns:a16="http://schemas.microsoft.com/office/drawing/2014/main" id="{FEF48B94-E222-7D77-2CFF-9E2FB718F00A}"/>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5" name="テキスト プレースホルダー 12">
            <a:extLst>
              <a:ext uri="{FF2B5EF4-FFF2-40B4-BE49-F238E27FC236}">
                <a16:creationId xmlns:a16="http://schemas.microsoft.com/office/drawing/2014/main" id="{8F53CC41-86F1-5FEB-59ED-3C83DAC49FB2}"/>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525866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accent2"/>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accent2"/>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accent2"/>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accent2"/>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accent2"/>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0" i="0">
                <a:solidFill>
                  <a:schemeClr val="accent2"/>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2008196716"/>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5125"/>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5125"/>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7" name="テキスト プレースホルダー 12">
            <a:extLst>
              <a:ext uri="{FF2B5EF4-FFF2-40B4-BE49-F238E27FC236}">
                <a16:creationId xmlns:a16="http://schemas.microsoft.com/office/drawing/2014/main" id="{D9EF9A27-04EA-7E2B-D6F5-AF1EDB7732C8}"/>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8" name="テキスト プレースホルダー 12">
            <a:extLst>
              <a:ext uri="{FF2B5EF4-FFF2-40B4-BE49-F238E27FC236}">
                <a16:creationId xmlns:a16="http://schemas.microsoft.com/office/drawing/2014/main" id="{2357C29B-0DCF-D563-E30D-4DC66D7A7AF1}"/>
              </a:ext>
            </a:extLst>
          </p:cNvPr>
          <p:cNvSpPr>
            <a:spLocks noGrp="1"/>
          </p:cNvSpPr>
          <p:nvPr>
            <p:ph type="body" sz="quarter" idx="18"/>
          </p:nvPr>
        </p:nvSpPr>
        <p:spPr>
          <a:xfrm>
            <a:off x="814282" y="5021958"/>
            <a:ext cx="10563436" cy="365125"/>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71315986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Yu Gothic" panose="020B0400000000000000" pitchFamily="34" charset="-128"/>
                <a:ea typeface="Yu Gothic" panose="020B0400000000000000" pitchFamily="34" charset="-128"/>
              </a:defRPr>
            </a:lvl1pPr>
          </a:lstStyle>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p:nvPr>
        </p:nvSpPr>
        <p:spPr>
          <a:xfrm>
            <a:off x="1396791" y="1736725"/>
            <a:ext cx="7012467" cy="3125834"/>
          </a:xfrm>
          <a:prstGeom prst="rect">
            <a:avLst/>
          </a:prstGeom>
        </p:spPr>
        <p:txBody>
          <a:bodyPr lIns="0" tIns="0" rIns="0" bIns="0">
            <a:noAutofit/>
          </a:bodyPr>
          <a:lstStyle>
            <a:lvl1pPr marL="0" indent="0" defTabSz="479968">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7" y="345421"/>
            <a:ext cx="9058403" cy="432000"/>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39940684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タイトルページ（Whit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2872500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タイトルページ（Whit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図プレースホルダー 16">
            <a:extLst>
              <a:ext uri="{FF2B5EF4-FFF2-40B4-BE49-F238E27FC236}">
                <a16:creationId xmlns:a16="http://schemas.microsoft.com/office/drawing/2014/main" id="{F9669A6D-24F7-0898-9428-10CF35CA6021}"/>
              </a:ext>
            </a:extLst>
          </p:cNvPr>
          <p:cNvSpPr>
            <a:spLocks noGrp="1"/>
          </p:cNvSpPr>
          <p:nvPr>
            <p:ph type="pic" sz="quarter" idx="10"/>
          </p:nvPr>
        </p:nvSpPr>
        <p:spPr>
          <a:xfrm>
            <a:off x="1"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下のテキストを一時的に移動し、</a:t>
            </a:r>
            <a:br>
              <a:rPr kumimoji="1" lang="en-US" altLang="ja-JP"/>
            </a:br>
            <a:r>
              <a:rPr kumimoji="1" lang="ja-JP" altLang="en-US"/>
              <a:t>アイコンをクリックして画像を入れてください。</a:t>
            </a:r>
          </a:p>
        </p:txBody>
      </p:sp>
      <p:sp>
        <p:nvSpPr>
          <p:cNvPr id="7" name="Title 1">
            <a:extLst>
              <a:ext uri="{FF2B5EF4-FFF2-40B4-BE49-F238E27FC236}">
                <a16:creationId xmlns:a16="http://schemas.microsoft.com/office/drawing/2014/main" id="{C41EBA29-F467-1895-792F-78B6D0DE09A6}"/>
              </a:ext>
            </a:extLst>
          </p:cNvPr>
          <p:cNvSpPr>
            <a:spLocks noGrp="1"/>
          </p:cNvSpPr>
          <p:nvPr>
            <p:ph type="ctrTitle" hasCustomPrompt="1"/>
          </p:nvPr>
        </p:nvSpPr>
        <p:spPr>
          <a:xfrm>
            <a:off x="814282" y="1736725"/>
            <a:ext cx="4671404" cy="3328761"/>
          </a:xfrm>
          <a:prstGeom prst="rect">
            <a:avLst/>
          </a:prstGeom>
        </p:spPr>
        <p:txBody>
          <a:bodyPr lIns="0" tIns="0" rIns="0" bIns="0" anchor="ctr">
            <a:noAutofit/>
          </a:bodyPr>
          <a:lstStyle>
            <a:lvl1pPr algn="ctr">
              <a:defRPr sz="6000" b="1" i="0">
                <a:solidFill>
                  <a:schemeClr val="bg1"/>
                </a:solidFill>
                <a:latin typeface="Yu Gothic" panose="020B0400000000000000" pitchFamily="34" charset="-128"/>
                <a:ea typeface="Yu Gothic" panose="020B0400000000000000" pitchFamily="34" charset="-128"/>
              </a:defRPr>
            </a:lvl1pPr>
          </a:lstStyle>
          <a:p>
            <a:r>
              <a:rPr lang="en-US"/>
              <a:t>Master Title</a:t>
            </a:r>
          </a:p>
        </p:txBody>
      </p:sp>
      <p:sp>
        <p:nvSpPr>
          <p:cNvPr id="10" name="Slide Number Placeholder 5">
            <a:extLst>
              <a:ext uri="{FF2B5EF4-FFF2-40B4-BE49-F238E27FC236}">
                <a16:creationId xmlns:a16="http://schemas.microsoft.com/office/drawing/2014/main" id="{DDADFA01-50B5-CA73-2D54-A3F57361F00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13" name="テキスト プレースホルダー 12">
            <a:extLst>
              <a:ext uri="{FF2B5EF4-FFF2-40B4-BE49-F238E27FC236}">
                <a16:creationId xmlns:a16="http://schemas.microsoft.com/office/drawing/2014/main" id="{BCF68C87-E064-78D4-37D9-F2C0746B512D}"/>
              </a:ext>
            </a:extLst>
          </p:cNvPr>
          <p:cNvSpPr>
            <a:spLocks noGrp="1"/>
          </p:cNvSpPr>
          <p:nvPr>
            <p:ph type="body" sz="quarter" idx="15"/>
          </p:nvPr>
        </p:nvSpPr>
        <p:spPr>
          <a:xfrm>
            <a:off x="6686031" y="1736725"/>
            <a:ext cx="4691688" cy="3356988"/>
          </a:xfrm>
          <a:prstGeom prst="rect">
            <a:avLst/>
          </a:prstGeom>
        </p:spPr>
        <p:txBody>
          <a:bodyPr lIns="0" tIns="0" rIns="0" bIns="0" anchor="ctr">
            <a:noAutofit/>
          </a:bodyPr>
          <a:lstStyle>
            <a:lvl1pPr marL="0" indent="0" algn="ctr">
              <a:buNone/>
              <a:defRPr sz="2400">
                <a:solidFill>
                  <a:schemeClr val="tx1"/>
                </a:solidFill>
              </a:defRPr>
            </a:lvl1pPr>
          </a:lstStyle>
          <a:p>
            <a:pPr lvl="0"/>
            <a:r>
              <a:rPr kumimoji="1" lang="ja-JP" altLang="en-US"/>
              <a:t>マスター テキストの書式設定</a:t>
            </a:r>
          </a:p>
        </p:txBody>
      </p:sp>
      <p:sp>
        <p:nvSpPr>
          <p:cNvPr id="6" name="Date Placeholder 3">
            <a:extLst>
              <a:ext uri="{FF2B5EF4-FFF2-40B4-BE49-F238E27FC236}">
                <a16:creationId xmlns:a16="http://schemas.microsoft.com/office/drawing/2014/main" id="{E86FC79C-C2A9-1FCA-02FF-6BD2BDEF0CF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34388602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350862373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46576100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4" name="Date Placeholder 3">
            <a:extLst>
              <a:ext uri="{FF2B5EF4-FFF2-40B4-BE49-F238E27FC236}">
                <a16:creationId xmlns:a16="http://schemas.microsoft.com/office/drawing/2014/main" id="{C1538D69-6755-6FEA-0287-C53BB6CBEE2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5487685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endParaRPr kumimoji="1" lang="en-US" altLang="ja-JP"/>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864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3160122933"/>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本文ページ（Ph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図プレースホルダー 16">
            <a:extLst>
              <a:ext uri="{FF2B5EF4-FFF2-40B4-BE49-F238E27FC236}">
                <a16:creationId xmlns:a16="http://schemas.microsoft.com/office/drawing/2014/main" id="{891B6CCA-08A5-03A2-13C5-C85264248DD8}"/>
              </a:ext>
            </a:extLst>
          </p:cNvPr>
          <p:cNvSpPr>
            <a:spLocks noGrp="1"/>
          </p:cNvSpPr>
          <p:nvPr>
            <p:ph type="pic" sz="quarter" idx="10"/>
          </p:nvPr>
        </p:nvSpPr>
        <p:spPr>
          <a:xfrm>
            <a:off x="3864720" y="1736726"/>
            <a:ext cx="4462562" cy="4475163"/>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a:t>
            </a:r>
            <a:br>
              <a:rPr kumimoji="1" lang="en-US" altLang="ja-JP"/>
            </a:br>
            <a:r>
              <a:rPr kumimoji="1" lang="ja-JP" altLang="en-US"/>
              <a:t>画像を入れてください。</a:t>
            </a:r>
          </a:p>
        </p:txBody>
      </p:sp>
      <p:sp>
        <p:nvSpPr>
          <p:cNvPr id="3" name="テキスト プレースホルダー 12">
            <a:extLst>
              <a:ext uri="{FF2B5EF4-FFF2-40B4-BE49-F238E27FC236}">
                <a16:creationId xmlns:a16="http://schemas.microsoft.com/office/drawing/2014/main" id="{8AFFBB38-15BE-D6C2-99B3-CE5080D5BC85}"/>
              </a:ext>
            </a:extLst>
          </p:cNvPr>
          <p:cNvSpPr>
            <a:spLocks noGrp="1"/>
          </p:cNvSpPr>
          <p:nvPr>
            <p:ph type="body" sz="quarter" idx="15" hasCustomPrompt="1"/>
          </p:nvPr>
        </p:nvSpPr>
        <p:spPr>
          <a:xfrm>
            <a:off x="8551868" y="1736726"/>
            <a:ext cx="2825851" cy="4475163"/>
          </a:xfrm>
          <a:prstGeom prst="rect">
            <a:avLst/>
          </a:prstGeom>
        </p:spPr>
        <p:txBody>
          <a:bodyPr lIns="0" tIns="0" rIns="0" bIns="0" anchor="ctr">
            <a:noAutofit/>
          </a:bodyPr>
          <a:lstStyle>
            <a:lvl1pPr marL="0" indent="0" algn="ctr" defTabSz="479968">
              <a:buNone/>
              <a:defRPr sz="2400">
                <a:solidFill>
                  <a:schemeClr val="tx1"/>
                </a:solidFill>
              </a:defRPr>
            </a:lvl1pPr>
          </a:lstStyle>
          <a:p>
            <a:pPr lvl="0"/>
            <a:r>
              <a:rPr kumimoji="1" lang="ja-JP" altLang="en-US"/>
              <a:t>テキストの書式設定</a:t>
            </a:r>
            <a:endParaRPr kumimoji="1" lang="en-US" altLang="ja-JP"/>
          </a:p>
        </p:txBody>
      </p:sp>
      <p:sp>
        <p:nvSpPr>
          <p:cNvPr id="5" name="テキスト プレースホルダー 12">
            <a:extLst>
              <a:ext uri="{FF2B5EF4-FFF2-40B4-BE49-F238E27FC236}">
                <a16:creationId xmlns:a16="http://schemas.microsoft.com/office/drawing/2014/main" id="{ED6C0D35-6FD6-E07C-8834-78C7AA06C6E9}"/>
              </a:ext>
            </a:extLst>
          </p:cNvPr>
          <p:cNvSpPr>
            <a:spLocks noGrp="1"/>
          </p:cNvSpPr>
          <p:nvPr>
            <p:ph type="body" sz="quarter" idx="17" hasCustomPrompt="1"/>
          </p:nvPr>
        </p:nvSpPr>
        <p:spPr>
          <a:xfrm>
            <a:off x="814282" y="1736726"/>
            <a:ext cx="2820547" cy="4475163"/>
          </a:xfrm>
          <a:prstGeom prst="rect">
            <a:avLst/>
          </a:prstGeom>
        </p:spPr>
        <p:txBody>
          <a:bodyPr lIns="0" tIns="0" rIns="0" bIns="0" anchor="ctr">
            <a:noAutofit/>
          </a:bodyPr>
          <a:lstStyle>
            <a:lvl1pPr marL="0" indent="0" algn="ctr">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9" name="Date Placeholder 3">
            <a:extLst>
              <a:ext uri="{FF2B5EF4-FFF2-40B4-BE49-F238E27FC236}">
                <a16:creationId xmlns:a16="http://schemas.microsoft.com/office/drawing/2014/main" id="{986EFF52-DAAF-6D57-1218-05FE70B737D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10" name="Slide Number Placeholder 5">
            <a:extLst>
              <a:ext uri="{FF2B5EF4-FFF2-40B4-BE49-F238E27FC236}">
                <a16:creationId xmlns:a16="http://schemas.microsoft.com/office/drawing/2014/main" id="{420E9EC3-A7AD-2D87-4132-5FD22EB8F46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Tree>
    <p:extLst>
      <p:ext uri="{BB962C8B-B14F-4D97-AF65-F5344CB8AC3E}">
        <p14:creationId xmlns:p14="http://schemas.microsoft.com/office/powerpoint/2010/main" val="168530593"/>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17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accent2"/>
                </a:solidFill>
              </a:rPr>
              <a:t>ⓒ ITOCHU Techno-Solutions Corporation</a:t>
            </a:r>
            <a:endParaRPr kumimoji="1" lang="ja-JP" altLang="en-US" sz="700">
              <a:solidFill>
                <a:schemeClr val="accent2"/>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accent2"/>
                </a:solidFill>
              </a:rPr>
              <a:pPr/>
              <a:t>‹#›</a:t>
            </a:fld>
            <a:endParaRPr kumimoji="1" lang="ja-JP" altLang="en-US" sz="1600">
              <a:solidFill>
                <a:schemeClr val="accent2"/>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accent2"/>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accent2"/>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7" y="345421"/>
            <a:ext cx="9058403" cy="432000"/>
          </a:xfrm>
          <a:prstGeom prst="rect">
            <a:avLst/>
          </a:prstGeom>
        </p:spPr>
        <p:txBody>
          <a:bodyPr lIns="0" tIns="0" rIns="0" bIns="0">
            <a:noAutofit/>
          </a:bodyPr>
          <a:lstStyle>
            <a:lvl1pPr marL="0" indent="0">
              <a:buNone/>
              <a:defRPr sz="2800" b="1" i="0">
                <a:solidFill>
                  <a:schemeClr val="accent2"/>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3147953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裏表紙（White_ブランドコピー）">
    <p:bg>
      <p:bgPr>
        <a:solidFill>
          <a:schemeClr val="bg1"/>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847EFB5-D6CB-443D-ED7E-CF8F5F1EFA59}"/>
              </a:ext>
            </a:extLst>
          </p:cNvPr>
          <p:cNvPicPr>
            <a:picLocks noChangeAspect="1"/>
          </p:cNvPicPr>
          <p:nvPr userDrawn="1"/>
        </p:nvPicPr>
        <p:blipFill>
          <a:blip r:embed="rId2"/>
          <a:srcRect/>
          <a:stretch/>
        </p:blipFill>
        <p:spPr>
          <a:xfrm>
            <a:off x="4953912" y="4047420"/>
            <a:ext cx="2276371" cy="661650"/>
          </a:xfrm>
          <a:prstGeom prst="rect">
            <a:avLst/>
          </a:prstGeom>
        </p:spPr>
      </p:pic>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D01A2EEA-30BC-30A5-F53F-CF6BC3CF42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8124" y="1827773"/>
            <a:ext cx="8567945" cy="1815088"/>
          </a:xfrm>
          <a:prstGeom prst="rect">
            <a:avLst/>
          </a:prstGeom>
        </p:spPr>
      </p:pic>
    </p:spTree>
    <p:extLst>
      <p:ext uri="{BB962C8B-B14F-4D97-AF65-F5344CB8AC3E}">
        <p14:creationId xmlns:p14="http://schemas.microsoft.com/office/powerpoint/2010/main" val="33247657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404433008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mn-ea"/>
                <a:ea typeface="+mn-ea"/>
              </a:defRPr>
            </a:lvl1pPr>
          </a:lstStyle>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mn-ea"/>
                <a:ea typeface="+mn-ea"/>
              </a:defRPr>
            </a:lvl1pPr>
            <a:lvl2pPr marL="457170" indent="0">
              <a:buNone/>
              <a:defRPr/>
            </a:lvl2pPr>
          </a:lstStyle>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目次</a:t>
            </a:r>
          </a:p>
        </p:txBody>
      </p:sp>
    </p:spTree>
    <p:extLst>
      <p:ext uri="{BB962C8B-B14F-4D97-AF65-F5344CB8AC3E}">
        <p14:creationId xmlns:p14="http://schemas.microsoft.com/office/powerpoint/2010/main" val="27413135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3193154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bg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19036750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401297114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本文ページ（White）_new">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panose="020B0400000000000000" pitchFamily="50" charset="-128"/>
                <a:ea typeface="游ゴシック" panose="020B0400000000000000" pitchFamily="50" charset="-128"/>
              </a:defRPr>
            </a:lvl1pPr>
          </a:lstStyle>
          <a:p>
            <a:pPr lvl="0"/>
            <a:r>
              <a:rPr kumimoji="1" lang="ja-JP" altLang="en-US" dirty="0"/>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504000" y="936000"/>
            <a:ext cx="10562800" cy="4944102"/>
          </a:xfrm>
          <a:prstGeom prst="rect">
            <a:avLst/>
          </a:prstGeom>
        </p:spPr>
        <p:txBody>
          <a:bodyPr lIns="0" tIns="0" rIns="0" bIns="0">
            <a:noAutofit/>
          </a:bodyPr>
          <a:lstStyle>
            <a:lvl1pPr marL="0" indent="0" defTabSz="479968">
              <a:lnSpc>
                <a:spcPct val="100000"/>
              </a:lnSpc>
              <a:buFontTx/>
              <a:buNone/>
              <a:defRPr sz="1600" b="1" i="0">
                <a:solidFill>
                  <a:schemeClr val="accent6"/>
                </a:solidFill>
                <a:latin typeface="+mn-ea"/>
                <a:ea typeface="+mn-ea"/>
              </a:defRPr>
            </a:lvl1pPr>
            <a:lvl2pPr marL="457200" indent="0">
              <a:lnSpc>
                <a:spcPct val="100000"/>
              </a:lnSpc>
              <a:buFontTx/>
              <a:buNone/>
              <a:defRPr sz="1600" b="1" i="0">
                <a:solidFill>
                  <a:schemeClr val="accent6"/>
                </a:solidFill>
                <a:latin typeface="+mn-ea"/>
                <a:ea typeface="+mn-ea"/>
              </a:defRPr>
            </a:lvl2pPr>
            <a:lvl3pPr marL="914400" indent="0">
              <a:lnSpc>
                <a:spcPct val="100000"/>
              </a:lnSpc>
              <a:buFontTx/>
              <a:buNone/>
              <a:defRPr sz="1600" b="1" i="0">
                <a:solidFill>
                  <a:schemeClr val="accent6"/>
                </a:solidFill>
                <a:latin typeface="+mn-ea"/>
                <a:ea typeface="+mn-ea"/>
              </a:defRPr>
            </a:lvl3pPr>
            <a:lvl4pPr marL="1371600" indent="0">
              <a:lnSpc>
                <a:spcPct val="100000"/>
              </a:lnSpc>
              <a:buFontTx/>
              <a:buNone/>
              <a:defRPr sz="1600" b="1" i="0">
                <a:solidFill>
                  <a:schemeClr val="accent6"/>
                </a:solidFill>
                <a:latin typeface="+mn-ea"/>
                <a:ea typeface="+mn-ea"/>
              </a:defRPr>
            </a:lvl4pPr>
            <a:lvl5pPr marL="1828800" indent="0">
              <a:lnSpc>
                <a:spcPct val="100000"/>
              </a:lnSpc>
              <a:buFontTx/>
              <a:buNone/>
              <a:defRPr sz="1600" b="1" i="0">
                <a:solidFill>
                  <a:schemeClr val="accent6"/>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2655727641"/>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1602738510"/>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mn-ea"/>
                <a:ea typeface="+mn-ea"/>
              </a:defRPr>
            </a:lvl1pPr>
            <a:lvl2pPr>
              <a:defRPr b="0" i="0">
                <a:solidFill>
                  <a:schemeClr val="tx1"/>
                </a:solidFill>
                <a:latin typeface="+mn-ea"/>
                <a:ea typeface="+mn-ea"/>
              </a:defRPr>
            </a:lvl2pPr>
            <a:lvl3pPr>
              <a:defRPr b="0" i="0">
                <a:solidFill>
                  <a:schemeClr val="tx1"/>
                </a:solidFill>
                <a:latin typeface="+mn-ea"/>
                <a:ea typeface="+mn-ea"/>
              </a:defRPr>
            </a:lvl3pPr>
            <a:lvl4pPr>
              <a:defRPr b="0" i="0">
                <a:solidFill>
                  <a:schemeClr val="tx1"/>
                </a:solidFill>
                <a:latin typeface="+mn-ea"/>
                <a:ea typeface="+mn-ea"/>
              </a:defRPr>
            </a:lvl4pPr>
            <a:lvl5pPr>
              <a:defRPr b="0" i="0">
                <a:solidFill>
                  <a:schemeClr val="tx1"/>
                </a:solidFill>
                <a:latin typeface="+mn-ea"/>
                <a:ea typeface="+mn-ea"/>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6395780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endParaRPr kumimoji="1" lang="en-US" altLang="ja-JP"/>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タイトルの書式設定</a:t>
            </a:r>
          </a:p>
        </p:txBody>
      </p:sp>
    </p:spTree>
    <p:extLst>
      <p:ext uri="{BB962C8B-B14F-4D97-AF65-F5344CB8AC3E}">
        <p14:creationId xmlns:p14="http://schemas.microsoft.com/office/powerpoint/2010/main" val="19340639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accent2"/>
                </a:solidFill>
              </a:rPr>
              <a:t>ⓒ ITOCHU Techno-Solutions Corporation</a:t>
            </a:r>
            <a:endParaRPr kumimoji="1" lang="ja-JP" altLang="en-US" sz="700">
              <a:solidFill>
                <a:schemeClr val="accent2"/>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accent2"/>
                </a:solidFill>
              </a:rPr>
              <a:pPr/>
              <a:t>‹#›</a:t>
            </a:fld>
            <a:endParaRPr kumimoji="1" lang="ja-JP" altLang="en-US" sz="1600">
              <a:solidFill>
                <a:schemeClr val="accent2"/>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accent2"/>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accent2"/>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0921627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0915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タイトルページ（BrandPromise）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latin typeface="游ゴシック Medium" panose="020B0500000000000000" pitchFamily="50" charset="-128"/>
                <a:ea typeface="游ゴシック Medium" panose="020B0500000000000000" pitchFamily="50" charset="-128"/>
              </a:rPr>
              <a:t>ⓒ ITOCHU Techno-Solutions Corporation</a:t>
            </a:r>
            <a:endParaRPr kumimoji="1" lang="ja-JP" altLang="en-US" sz="700" dirty="0">
              <a:solidFill>
                <a:schemeClr val="tx1"/>
              </a:solidFill>
              <a:latin typeface="游ゴシック Medium" panose="020B0500000000000000" pitchFamily="50" charset="-128"/>
              <a:ea typeface="游ゴシック Medium" panose="020B05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latin typeface="游ゴシック Medium" panose="020B0500000000000000" pitchFamily="50" charset="-128"/>
                <a:ea typeface="游ゴシック Medium" panose="020B0500000000000000" pitchFamily="50" charset="-128"/>
              </a:rPr>
              <a:pPr/>
              <a:t>‹#›</a:t>
            </a:fld>
            <a:endParaRPr kumimoji="1" lang="ja-JP" altLang="en-US" sz="1600" dirty="0">
              <a:solidFill>
                <a:schemeClr val="tx1"/>
              </a:solidFill>
              <a:latin typeface="游ゴシック Medium" panose="020B0500000000000000" pitchFamily="50" charset="-128"/>
              <a:ea typeface="游ゴシック Medium" panose="020B0500000000000000" pitchFamily="50" charset="-128"/>
            </a:endParaRPr>
          </a:p>
        </p:txBody>
      </p:sp>
      <p:sp>
        <p:nvSpPr>
          <p:cNvPr id="3" name="Title 1">
            <a:extLst>
              <a:ext uri="{FF2B5EF4-FFF2-40B4-BE49-F238E27FC236}">
                <a16:creationId xmlns:a16="http://schemas.microsoft.com/office/drawing/2014/main" id="{FEF48B94-E222-7D77-2CFF-9E2FB718F00A}"/>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游ゴシック Medium" panose="020B0500000000000000" pitchFamily="50" charset="-128"/>
                <a:ea typeface="游ゴシック Medium" panose="020B0500000000000000" pitchFamily="50" charset="-128"/>
              </a:defRPr>
            </a:lvl1pPr>
          </a:lstStyle>
          <a:p>
            <a:r>
              <a:rPr lang="ja-JP" altLang="en-US" dirty="0"/>
              <a:t>マスター タイトルの書式設定</a:t>
            </a:r>
            <a:endParaRPr lang="en-US" dirty="0"/>
          </a:p>
        </p:txBody>
      </p:sp>
      <p:sp>
        <p:nvSpPr>
          <p:cNvPr id="5" name="テキスト プレースホルダー 12">
            <a:extLst>
              <a:ext uri="{FF2B5EF4-FFF2-40B4-BE49-F238E27FC236}">
                <a16:creationId xmlns:a16="http://schemas.microsoft.com/office/drawing/2014/main" id="{8F53CC41-86F1-5FEB-59ED-3C83DAC49FB2}"/>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b="0" i="0">
                <a:solidFill>
                  <a:schemeClr val="tx1"/>
                </a:solidFill>
                <a:latin typeface="游ゴシック Medium" panose="020B0500000000000000" pitchFamily="50" charset="-128"/>
                <a:ea typeface="游ゴシック Medium" panose="020B0500000000000000" pitchFamily="50"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406901363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a:p>
            <a:pPr lvl="0"/>
            <a:r>
              <a:rPr kumimoji="1" lang="ja-JP" altLang="en-US"/>
              <a:t>マスター テキストの書式設定</a:t>
            </a:r>
            <a:endParaRPr kumimoji="1" lang="en-US" altLang="ja-JP" dirty="0"/>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4725745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1092728589"/>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タイトルページ（White_高度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79368FD1-B5ED-0FA3-2B15-A244F4F2EB62}"/>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
        <p:nvSpPr>
          <p:cNvPr id="3" name="Title 1">
            <a:extLst>
              <a:ext uri="{FF2B5EF4-FFF2-40B4-BE49-F238E27FC236}">
                <a16:creationId xmlns:a16="http://schemas.microsoft.com/office/drawing/2014/main" id="{6427C726-AD81-26FA-F8AC-0E1C2D6F68D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10" name="Date Placeholder 3">
            <a:extLst>
              <a:ext uri="{FF2B5EF4-FFF2-40B4-BE49-F238E27FC236}">
                <a16:creationId xmlns:a16="http://schemas.microsoft.com/office/drawing/2014/main" id="{D35FB16E-52F4-29B7-8953-E1E5AED0117D}"/>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
        <p:nvSpPr>
          <p:cNvPr id="11" name="Slide Number Placeholder 5">
            <a:extLst>
              <a:ext uri="{FF2B5EF4-FFF2-40B4-BE49-F238E27FC236}">
                <a16:creationId xmlns:a16="http://schemas.microsoft.com/office/drawing/2014/main" id="{66572602-2FBA-C8F6-2140-C024C8C778A8}"/>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Tree>
    <p:extLst>
      <p:ext uri="{BB962C8B-B14F-4D97-AF65-F5344CB8AC3E}">
        <p14:creationId xmlns:p14="http://schemas.microsoft.com/office/powerpoint/2010/main" val="127544643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dirty="0"/>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398026" y="956949"/>
            <a:ext cx="11478792" cy="4944102"/>
          </a:xfrm>
          <a:prstGeom prst="rect">
            <a:avLst/>
          </a:prstGeom>
        </p:spPr>
        <p:txBody>
          <a:bodyPr lIns="0" tIns="0" rIns="0" bIns="0">
            <a:noAutofit/>
          </a:bodyPr>
          <a:lstStyle>
            <a:lvl1pPr marL="342900" indent="-342900" defTabSz="479968">
              <a:buFont typeface="Arial" panose="020B0604020202020204" pitchFamily="34" charset="0"/>
              <a:buChar char="•"/>
              <a:defRPr sz="2000" b="0" i="0">
                <a:solidFill>
                  <a:schemeClr val="tx1"/>
                </a:solidFill>
                <a:latin typeface="Yu Gothic Medium" panose="020B0400000000000000" pitchFamily="34" charset="-128"/>
                <a:ea typeface="Yu Gothic Medium" panose="020B0400000000000000" pitchFamily="34" charset="-128"/>
              </a:defRPr>
            </a:lvl1pPr>
            <a:lvl2pPr>
              <a:defRPr sz="1800" b="0" i="0">
                <a:solidFill>
                  <a:schemeClr val="tx1"/>
                </a:solidFill>
                <a:latin typeface="Yu Gothic Medium" panose="020B0400000000000000" pitchFamily="34" charset="-128"/>
                <a:ea typeface="Yu Gothic Medium" panose="020B0400000000000000" pitchFamily="34" charset="-128"/>
              </a:defRPr>
            </a:lvl2pPr>
            <a:lvl3pPr>
              <a:defRPr sz="1600" b="0" i="0">
                <a:solidFill>
                  <a:schemeClr val="tx1"/>
                </a:solidFill>
                <a:latin typeface="Yu Gothic Medium" panose="020B0400000000000000" pitchFamily="34" charset="-128"/>
                <a:ea typeface="Yu Gothic Medium" panose="020B0400000000000000" pitchFamily="34" charset="-128"/>
              </a:defRPr>
            </a:lvl3pPr>
            <a:lvl4pPr>
              <a:defRPr sz="1400" b="0" i="0">
                <a:solidFill>
                  <a:schemeClr val="tx1"/>
                </a:solidFill>
                <a:latin typeface="Yu Gothic Medium" panose="020B0400000000000000" pitchFamily="34" charset="-128"/>
                <a:ea typeface="Yu Gothic Medium" panose="020B0400000000000000" pitchFamily="34" charset="-128"/>
              </a:defRPr>
            </a:lvl4pPr>
            <a:lvl5pPr>
              <a:defRPr sz="1400"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607701291"/>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dirty="0"/>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dirty="0"/>
          </a:p>
          <a:p>
            <a:pPr lvl="1"/>
            <a:r>
              <a:rPr kumimoji="1" lang="ja-JP" altLang="en-US"/>
              <a:t>テキスト</a:t>
            </a:r>
            <a:endParaRPr kumimoji="1" lang="en-US" altLang="ja-JP" dirty="0"/>
          </a:p>
          <a:p>
            <a:pPr lvl="2"/>
            <a:r>
              <a:rPr kumimoji="1" lang="ja-JP" altLang="en-US"/>
              <a:t>テキスト</a:t>
            </a:r>
            <a:endParaRPr kumimoji="1" lang="en-US" altLang="ja-JP" dirty="0"/>
          </a:p>
          <a:p>
            <a:pPr lvl="3"/>
            <a:r>
              <a:rPr kumimoji="1" lang="ja-JP" altLang="en-US"/>
              <a:t>テキスト</a:t>
            </a:r>
            <a:endParaRPr kumimoji="1" lang="en-US" altLang="ja-JP" dirty="0"/>
          </a:p>
          <a:p>
            <a:pPr lvl="4"/>
            <a:r>
              <a:rPr kumimoji="1" lang="ja-JP" altLang="en-US"/>
              <a:t>テキスト</a:t>
            </a:r>
            <a:endParaRPr kumimoji="1" lang="en-US" altLang="ja-JP" dirty="0"/>
          </a:p>
        </p:txBody>
      </p:sp>
      <p:sp>
        <p:nvSpPr>
          <p:cNvPr id="4" name="Date Placeholder 3">
            <a:extLst>
              <a:ext uri="{FF2B5EF4-FFF2-40B4-BE49-F238E27FC236}">
                <a16:creationId xmlns:a16="http://schemas.microsoft.com/office/drawing/2014/main" id="{87F40F55-9953-FE07-E8B6-3D174967D859}"/>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17146086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dirty="0"/>
          </a:p>
          <a:p>
            <a:endParaRPr kumimoji="1" lang="en-US" altLang="ja-JP" dirty="0"/>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288108939"/>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8564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6F1362-5478-9FE4-0C35-1D1F96ADEBCD}"/>
              </a:ext>
            </a:extLst>
          </p:cNvPr>
          <p:cNvSpPr>
            <a:spLocks noGrp="1"/>
          </p:cNvSpPr>
          <p:nvPr>
            <p:ph type="title"/>
          </p:nvPr>
        </p:nvSpPr>
        <p:spPr/>
        <p:txBody>
          <a:bodyPr/>
          <a:lstStyle>
            <a:lvl1pPr>
              <a:defRPr>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2D8A38-C617-EDB8-6499-379E88569DF4}"/>
              </a:ext>
            </a:extLst>
          </p:cNvPr>
          <p:cNvSpPr>
            <a:spLocks noGrp="1"/>
          </p:cNvSpPr>
          <p:nvPr>
            <p:ph idx="1"/>
          </p:nvPr>
        </p:nvSpPr>
        <p:spPr/>
        <p:txBody>
          <a:bodyPr/>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E9B822-15A1-0606-796E-27B8C28236BA}"/>
              </a:ext>
            </a:extLst>
          </p:cNvPr>
          <p:cNvSpPr>
            <a:spLocks noGrp="1"/>
          </p:cNvSpPr>
          <p:nvPr>
            <p:ph type="dt" sz="half" idx="10"/>
          </p:nvPr>
        </p:nvSpPr>
        <p:spPr/>
        <p:txBody>
          <a:bodyPr/>
          <a:lstStyle/>
          <a:p>
            <a:fld id="{7CAB629F-C36B-482A-8A4E-B1C4573A0520}" type="datetimeFigureOut">
              <a:rPr kumimoji="1" lang="ja-JP" altLang="en-US" smtClean="0"/>
              <a:t>2026/1/7</a:t>
            </a:fld>
            <a:endParaRPr kumimoji="1" lang="ja-JP" altLang="en-US"/>
          </a:p>
        </p:txBody>
      </p:sp>
      <p:sp>
        <p:nvSpPr>
          <p:cNvPr id="5" name="フッター プレースホルダー 4">
            <a:extLst>
              <a:ext uri="{FF2B5EF4-FFF2-40B4-BE49-F238E27FC236}">
                <a16:creationId xmlns:a16="http://schemas.microsoft.com/office/drawing/2014/main" id="{F0B408BC-6758-F31C-AFB8-6E3AF1253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6951B4-E638-2496-158F-4EC4EA4B9921}"/>
              </a:ext>
            </a:extLst>
          </p:cNvPr>
          <p:cNvSpPr>
            <a:spLocks noGrp="1"/>
          </p:cNvSpPr>
          <p:nvPr>
            <p:ph type="sldNum" sz="quarter" idx="12"/>
          </p:nvPr>
        </p:nvSpPr>
        <p:spPr/>
        <p:txBody>
          <a:bodyPr/>
          <a:lstStyle/>
          <a:p>
            <a:fld id="{D600F6E6-1C44-40AB-B932-3BE74D2E6BBA}" type="slidenum">
              <a:rPr kumimoji="1" lang="ja-JP" altLang="en-US" smtClean="0"/>
              <a:t>‹#›</a:t>
            </a:fld>
            <a:endParaRPr kumimoji="1" lang="ja-JP" altLang="en-US"/>
          </a:p>
        </p:txBody>
      </p:sp>
    </p:spTree>
    <p:extLst>
      <p:ext uri="{BB962C8B-B14F-4D97-AF65-F5344CB8AC3E}">
        <p14:creationId xmlns:p14="http://schemas.microsoft.com/office/powerpoint/2010/main" val="475037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theme" Target="../theme/theme10.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7.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06E6C79-52FE-9C48-889E-D78DA82265CA}"/>
              </a:ext>
            </a:extLst>
          </p:cNvPr>
          <p:cNvSpPr>
            <a:spLocks noGrp="1"/>
          </p:cNvSpPr>
          <p:nvPr>
            <p:ph type="sldNum" sz="quarter" idx="4"/>
          </p:nvPr>
        </p:nvSpPr>
        <p:spPr>
          <a:xfrm>
            <a:off x="9133618" y="6326799"/>
            <a:ext cx="2743200" cy="299462"/>
          </a:xfrm>
          <a:prstGeom prst="rect">
            <a:avLst/>
          </a:prstGeom>
        </p:spPr>
        <p:txBody>
          <a:bodyPr anchor="b"/>
          <a:lstStyle>
            <a:lvl1pPr algn="r">
              <a:defRPr sz="1600" b="0" i="0">
                <a:solidFill>
                  <a:schemeClr val="accent2"/>
                </a:solidFill>
                <a:latin typeface="Yu Gothic Medium" panose="020B0400000000000000" pitchFamily="34" charset="-128"/>
                <a:ea typeface="Yu Gothic Medium" panose="020B0400000000000000" pitchFamily="34" charset="-128"/>
              </a:defRPr>
            </a:lvl1pPr>
          </a:lstStyle>
          <a:p>
            <a:fld id="{F61D7DA0-AA9A-8342-BE3E-6EB34F8DE2BC}" type="slidenum">
              <a:rPr kumimoji="1" lang="ja-JP" altLang="en-US" smtClean="0"/>
              <a:pPr/>
              <a:t>‹#›</a:t>
            </a:fld>
            <a:endParaRPr kumimoji="1" lang="ja-JP" altLang="en-US"/>
          </a:p>
        </p:txBody>
      </p:sp>
      <p:grpSp>
        <p:nvGrpSpPr>
          <p:cNvPr id="35" name="Group 34">
            <a:extLst>
              <a:ext uri="{FF2B5EF4-FFF2-40B4-BE49-F238E27FC236}">
                <a16:creationId xmlns:a16="http://schemas.microsoft.com/office/drawing/2014/main" id="{0180DE15-49EB-435C-CF95-0B1232D5C13F}"/>
              </a:ext>
            </a:extLst>
          </p:cNvPr>
          <p:cNvGrpSpPr/>
          <p:nvPr userDrawn="1"/>
        </p:nvGrpSpPr>
        <p:grpSpPr>
          <a:xfrm>
            <a:off x="-2160000" y="0"/>
            <a:ext cx="1800000" cy="3311999"/>
            <a:chOff x="-2160000" y="0"/>
            <a:chExt cx="1800000" cy="3311999"/>
          </a:xfrm>
        </p:grpSpPr>
        <p:sp>
          <p:nvSpPr>
            <p:cNvPr id="36" name="円/楕円 31">
              <a:extLst>
                <a:ext uri="{FF2B5EF4-FFF2-40B4-BE49-F238E27FC236}">
                  <a16:creationId xmlns:a16="http://schemas.microsoft.com/office/drawing/2014/main" id="{77726FAB-A3F8-2DC9-4BD4-E0FA2B1283C8}"/>
                </a:ext>
              </a:extLst>
            </p:cNvPr>
            <p:cNvSpPr>
              <a:spLocks noChangeAspect="1"/>
            </p:cNvSpPr>
            <p:nvPr userDrawn="1"/>
          </p:nvSpPr>
          <p:spPr>
            <a:xfrm>
              <a:off x="-2160000" y="431999"/>
              <a:ext cx="288037" cy="288000"/>
            </a:xfrm>
            <a:prstGeom prst="ellipse">
              <a:avLst/>
            </a:prstGeom>
            <a:solidFill>
              <a:srgbClr val="005D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3">
              <a:extLst>
                <a:ext uri="{FF2B5EF4-FFF2-40B4-BE49-F238E27FC236}">
                  <a16:creationId xmlns:a16="http://schemas.microsoft.com/office/drawing/2014/main" id="{A5232FDD-7330-4812-8DE2-59BE56D5771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a:extLst>
                <a:ext uri="{FF2B5EF4-FFF2-40B4-BE49-F238E27FC236}">
                  <a16:creationId xmlns:a16="http://schemas.microsoft.com/office/drawing/2014/main" id="{C056892A-491C-4F08-F43B-5FE4AE5E472E}"/>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a:extLst>
                <a:ext uri="{FF2B5EF4-FFF2-40B4-BE49-F238E27FC236}">
                  <a16:creationId xmlns:a16="http://schemas.microsoft.com/office/drawing/2014/main" id="{D70160DE-EF35-EF98-F52E-B0132596B03D}"/>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a:extLst>
                <a:ext uri="{FF2B5EF4-FFF2-40B4-BE49-F238E27FC236}">
                  <a16:creationId xmlns:a16="http://schemas.microsoft.com/office/drawing/2014/main" id="{D5D0FAA1-99FC-E8D5-15BF-90AD4F80B9FA}"/>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a:extLst>
                <a:ext uri="{FF2B5EF4-FFF2-40B4-BE49-F238E27FC236}">
                  <a16:creationId xmlns:a16="http://schemas.microsoft.com/office/drawing/2014/main" id="{CAE10096-C809-1D69-B2C1-FF0D1F69C3A9}"/>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a:extLst>
                <a:ext uri="{FF2B5EF4-FFF2-40B4-BE49-F238E27FC236}">
                  <a16:creationId xmlns:a16="http://schemas.microsoft.com/office/drawing/2014/main" id="{AECB8188-E287-7DD6-6B13-07A51B8C5364}"/>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a:extLst>
                <a:ext uri="{FF2B5EF4-FFF2-40B4-BE49-F238E27FC236}">
                  <a16:creationId xmlns:a16="http://schemas.microsoft.com/office/drawing/2014/main" id="{98A40BA5-0F4B-8B59-0C0C-E3BB93B72795}"/>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a:extLst>
                <a:ext uri="{FF2B5EF4-FFF2-40B4-BE49-F238E27FC236}">
                  <a16:creationId xmlns:a16="http://schemas.microsoft.com/office/drawing/2014/main" id="{3DD547D0-E3EA-88E5-A3B6-0023721F0C5F}"/>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a:extLst>
                <a:ext uri="{FF2B5EF4-FFF2-40B4-BE49-F238E27FC236}">
                  <a16:creationId xmlns:a16="http://schemas.microsoft.com/office/drawing/2014/main" id="{A7CDEBB7-C551-8A87-B029-027115BD4C77}"/>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a:extLst>
                <a:ext uri="{FF2B5EF4-FFF2-40B4-BE49-F238E27FC236}">
                  <a16:creationId xmlns:a16="http://schemas.microsoft.com/office/drawing/2014/main" id="{23E97E6F-472F-F189-5781-CD59602EE56A}"/>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a:extLst>
                <a:ext uri="{FF2B5EF4-FFF2-40B4-BE49-F238E27FC236}">
                  <a16:creationId xmlns:a16="http://schemas.microsoft.com/office/drawing/2014/main" id="{1E54B9DE-4A4A-8436-D897-BA0AA7ED13C3}"/>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a:extLst>
                <a:ext uri="{FF2B5EF4-FFF2-40B4-BE49-F238E27FC236}">
                  <a16:creationId xmlns:a16="http://schemas.microsoft.com/office/drawing/2014/main" id="{0A089314-6F90-0774-EAA4-30D2C4383046}"/>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ボックス 58">
              <a:extLst>
                <a:ext uri="{FF2B5EF4-FFF2-40B4-BE49-F238E27FC236}">
                  <a16:creationId xmlns:a16="http://schemas.microsoft.com/office/drawing/2014/main" id="{8462C3E9-0428-FD4B-11CA-D78E532CA221}"/>
                </a:ext>
              </a:extLst>
            </p:cNvPr>
            <p:cNvSpPr txBox="1"/>
            <p:nvPr userDrawn="1"/>
          </p:nvSpPr>
          <p:spPr>
            <a:xfrm>
              <a:off x="-2160000" y="0"/>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grpSp>
      <p:grpSp>
        <p:nvGrpSpPr>
          <p:cNvPr id="50" name="Group 49">
            <a:extLst>
              <a:ext uri="{FF2B5EF4-FFF2-40B4-BE49-F238E27FC236}">
                <a16:creationId xmlns:a16="http://schemas.microsoft.com/office/drawing/2014/main" id="{9192D816-1505-242F-EAAA-C48A62C0398A}"/>
              </a:ext>
            </a:extLst>
          </p:cNvPr>
          <p:cNvGrpSpPr/>
          <p:nvPr userDrawn="1"/>
        </p:nvGrpSpPr>
        <p:grpSpPr>
          <a:xfrm>
            <a:off x="-2160000" y="4410001"/>
            <a:ext cx="1800000" cy="2447999"/>
            <a:chOff x="-2160000" y="4410001"/>
            <a:chExt cx="1800000" cy="2447999"/>
          </a:xfrm>
        </p:grpSpPr>
        <p:sp>
          <p:nvSpPr>
            <p:cNvPr id="51" name="円/楕円 48">
              <a:extLst>
                <a:ext uri="{FF2B5EF4-FFF2-40B4-BE49-F238E27FC236}">
                  <a16:creationId xmlns:a16="http://schemas.microsoft.com/office/drawing/2014/main" id="{890D05BC-A285-DF3F-68C2-8B630D07F438}"/>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49">
              <a:extLst>
                <a:ext uri="{FF2B5EF4-FFF2-40B4-BE49-F238E27FC236}">
                  <a16:creationId xmlns:a16="http://schemas.microsoft.com/office/drawing/2014/main" id="{0258FEC0-BC98-236C-3146-A289CBA6B39A}"/>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円/楕円 50">
              <a:extLst>
                <a:ext uri="{FF2B5EF4-FFF2-40B4-BE49-F238E27FC236}">
                  <a16:creationId xmlns:a16="http://schemas.microsoft.com/office/drawing/2014/main" id="{50549932-FE83-0A3B-5A7A-340E4F672FEE}"/>
                </a:ext>
              </a:extLst>
            </p:cNvPr>
            <p:cNvSpPr>
              <a:spLocks noChangeAspect="1"/>
            </p:cNvSpPr>
            <p:nvPr userDrawn="1"/>
          </p:nvSpPr>
          <p:spPr>
            <a:xfrm>
              <a:off x="-2160000" y="5274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1">
              <a:extLst>
                <a:ext uri="{FF2B5EF4-FFF2-40B4-BE49-F238E27FC236}">
                  <a16:creationId xmlns:a16="http://schemas.microsoft.com/office/drawing/2014/main" id="{60B2A924-BA4E-2C02-71EB-2EFF80762BA2}"/>
                </a:ext>
              </a:extLst>
            </p:cNvPr>
            <p:cNvSpPr>
              <a:spLocks noChangeAspect="1"/>
            </p:cNvSpPr>
            <p:nvPr userDrawn="1"/>
          </p:nvSpPr>
          <p:spPr>
            <a:xfrm>
              <a:off x="-1800000" y="5274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2">
              <a:extLst>
                <a:ext uri="{FF2B5EF4-FFF2-40B4-BE49-F238E27FC236}">
                  <a16:creationId xmlns:a16="http://schemas.microsoft.com/office/drawing/2014/main" id="{E768DF8D-C21D-761D-1FED-1E0F452831C6}"/>
                </a:ext>
              </a:extLst>
            </p:cNvPr>
            <p:cNvSpPr>
              <a:spLocks noChangeAspect="1"/>
            </p:cNvSpPr>
            <p:nvPr userDrawn="1"/>
          </p:nvSpPr>
          <p:spPr>
            <a:xfrm>
              <a:off x="-2160000" y="5706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3">
              <a:extLst>
                <a:ext uri="{FF2B5EF4-FFF2-40B4-BE49-F238E27FC236}">
                  <a16:creationId xmlns:a16="http://schemas.microsoft.com/office/drawing/2014/main" id="{2BAAB7A3-D06A-221D-6814-D1D53C50ECBB}"/>
                </a:ext>
              </a:extLst>
            </p:cNvPr>
            <p:cNvSpPr>
              <a:spLocks noChangeAspect="1"/>
            </p:cNvSpPr>
            <p:nvPr userDrawn="1"/>
          </p:nvSpPr>
          <p:spPr>
            <a:xfrm>
              <a:off x="-1800000" y="5706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円/楕円 54">
              <a:extLst>
                <a:ext uri="{FF2B5EF4-FFF2-40B4-BE49-F238E27FC236}">
                  <a16:creationId xmlns:a16="http://schemas.microsoft.com/office/drawing/2014/main" id="{F20D8C80-CFBD-1186-F8BC-838C71A670A5}"/>
                </a:ext>
              </a:extLst>
            </p:cNvPr>
            <p:cNvSpPr>
              <a:spLocks noChangeAspect="1"/>
            </p:cNvSpPr>
            <p:nvPr userDrawn="1"/>
          </p:nvSpPr>
          <p:spPr>
            <a:xfrm>
              <a:off x="-2160000" y="6138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5">
              <a:extLst>
                <a:ext uri="{FF2B5EF4-FFF2-40B4-BE49-F238E27FC236}">
                  <a16:creationId xmlns:a16="http://schemas.microsoft.com/office/drawing/2014/main" id="{10F50DC9-0FE7-1FDE-6679-0E861D332A08}"/>
                </a:ext>
              </a:extLst>
            </p:cNvPr>
            <p:cNvSpPr>
              <a:spLocks noChangeAspect="1"/>
            </p:cNvSpPr>
            <p:nvPr userDrawn="1"/>
          </p:nvSpPr>
          <p:spPr>
            <a:xfrm>
              <a:off x="-1800000" y="6138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9" name="円/楕円 56">
              <a:extLst>
                <a:ext uri="{FF2B5EF4-FFF2-40B4-BE49-F238E27FC236}">
                  <a16:creationId xmlns:a16="http://schemas.microsoft.com/office/drawing/2014/main" id="{51943EEF-181D-0E51-C872-778B41D962CF}"/>
                </a:ext>
              </a:extLst>
            </p:cNvPr>
            <p:cNvSpPr>
              <a:spLocks noChangeAspect="1"/>
            </p:cNvSpPr>
            <p:nvPr userDrawn="1"/>
          </p:nvSpPr>
          <p:spPr>
            <a:xfrm>
              <a:off x="-2160000" y="6570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7">
              <a:extLst>
                <a:ext uri="{FF2B5EF4-FFF2-40B4-BE49-F238E27FC236}">
                  <a16:creationId xmlns:a16="http://schemas.microsoft.com/office/drawing/2014/main" id="{DEEADF51-31FB-5C64-CD38-D99E711AC9E4}"/>
                </a:ext>
              </a:extLst>
            </p:cNvPr>
            <p:cNvSpPr>
              <a:spLocks noChangeAspect="1"/>
            </p:cNvSpPr>
            <p:nvPr userDrawn="1"/>
          </p:nvSpPr>
          <p:spPr>
            <a:xfrm>
              <a:off x="-1800000" y="6570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テキスト ボックス 59">
              <a:extLst>
                <a:ext uri="{FF2B5EF4-FFF2-40B4-BE49-F238E27FC236}">
                  <a16:creationId xmlns:a16="http://schemas.microsoft.com/office/drawing/2014/main" id="{6C5BDE37-1EBA-2B2A-C48F-FF296EB29ABA}"/>
                </a:ext>
              </a:extLst>
            </p:cNvPr>
            <p:cNvSpPr txBox="1"/>
            <p:nvPr userDrawn="1"/>
          </p:nvSpPr>
          <p:spPr>
            <a:xfrm>
              <a:off x="-2160000" y="4410001"/>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sp>
          <p:nvSpPr>
            <p:cNvPr id="62" name="テキスト ボックス 60">
              <a:extLst>
                <a:ext uri="{FF2B5EF4-FFF2-40B4-BE49-F238E27FC236}">
                  <a16:creationId xmlns:a16="http://schemas.microsoft.com/office/drawing/2014/main" id="{E1B49C10-8E60-AE40-1D80-A96B28922C55}"/>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63" name="テキスト ボックス 61">
              <a:extLst>
                <a:ext uri="{FF2B5EF4-FFF2-40B4-BE49-F238E27FC236}">
                  <a16:creationId xmlns:a16="http://schemas.microsoft.com/office/drawing/2014/main" id="{005CB802-F015-C1DF-0BBE-615A21B4C740}"/>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64" name="テキスト ボックス 62">
              <a:extLst>
                <a:ext uri="{FF2B5EF4-FFF2-40B4-BE49-F238E27FC236}">
                  <a16:creationId xmlns:a16="http://schemas.microsoft.com/office/drawing/2014/main" id="{CD92E9EF-2089-F731-18D8-F987E9F23711}"/>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dirty="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65" name="テキスト ボックス 63">
              <a:extLst>
                <a:ext uri="{FF2B5EF4-FFF2-40B4-BE49-F238E27FC236}">
                  <a16:creationId xmlns:a16="http://schemas.microsoft.com/office/drawing/2014/main" id="{6D56C949-581C-9DE7-3E86-78810F890D57}"/>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sp>
          <p:nvSpPr>
            <p:cNvPr id="66" name="テキスト ボックス 64">
              <a:extLst>
                <a:ext uri="{FF2B5EF4-FFF2-40B4-BE49-F238E27FC236}">
                  <a16:creationId xmlns:a16="http://schemas.microsoft.com/office/drawing/2014/main" id="{277E3780-347D-1FAB-465C-62C65CA69D9A}"/>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grpSp>
    </p:spTree>
    <p:extLst>
      <p:ext uri="{BB962C8B-B14F-4D97-AF65-F5344CB8AC3E}">
        <p14:creationId xmlns:p14="http://schemas.microsoft.com/office/powerpoint/2010/main" val="682866935"/>
      </p:ext>
    </p:extLst>
  </p:cSld>
  <p:clrMap bg1="lt1" tx1="dk1" bg2="lt2" tx2="dk2" accent1="accent1" accent2="accent2" accent3="accent3" accent4="accent4" accent5="accent5" accent6="accent6" hlink="hlink" folHlink="folHlink"/>
  <p:sldLayoutIdLst>
    <p:sldLayoutId id="2147483799" r:id="rId1"/>
    <p:sldLayoutId id="2147483728" r:id="rId2"/>
    <p:sldLayoutId id="2147483698" r:id="rId3"/>
    <p:sldLayoutId id="2147483712" r:id="rId4"/>
    <p:sldLayoutId id="2147483791" r:id="rId5"/>
    <p:sldLayoutId id="2147483740" r:id="rId6"/>
  </p:sldLayoutIdLst>
  <p:hf hdr="0" ftr="0"/>
  <p:txStyles>
    <p:titleStyle>
      <a:lvl1pPr algn="l" defTabSz="914339" rtl="0" eaLnBrk="1" latinLnBrk="0" hangingPunct="1">
        <a:lnSpc>
          <a:spcPct val="90000"/>
        </a:lnSpc>
        <a:spcBef>
          <a:spcPct val="0"/>
        </a:spcBef>
        <a:buNone/>
        <a:defRPr kumimoji="1" sz="4400" kern="1200" baseline="0">
          <a:solidFill>
            <a:schemeClr val="tx1"/>
          </a:solidFill>
          <a:latin typeface="游ゴシック Medium" panose="020B0400000000000000" pitchFamily="34" charset="-128"/>
          <a:ea typeface="游ゴシック Medium" panose="020B0400000000000000" pitchFamily="34" charset="-128"/>
          <a:cs typeface="+mj-cs"/>
        </a:defRPr>
      </a:lvl1pPr>
    </p:titleStyle>
    <p:bodyStyle>
      <a:lvl1pPr marL="228584" indent="-228584" algn="l" defTabSz="914339" rtl="0" eaLnBrk="1" latinLnBrk="0" hangingPunct="1">
        <a:lnSpc>
          <a:spcPct val="90000"/>
        </a:lnSpc>
        <a:spcBef>
          <a:spcPts val="1000"/>
        </a:spcBef>
        <a:buFont typeface="Arial" panose="020B0604020202020204" pitchFamily="34" charset="0"/>
        <a:buChar char="•"/>
        <a:defRPr kumimoji="1" sz="2800" kern="1200" baseline="0">
          <a:solidFill>
            <a:schemeClr val="tx1"/>
          </a:solidFill>
          <a:latin typeface="游ゴシック Medium" panose="020B0400000000000000" pitchFamily="34" charset="-128"/>
          <a:ea typeface="游ゴシック Medium" panose="020B0400000000000000" pitchFamily="34" charset="-128"/>
          <a:cs typeface="+mn-cs"/>
        </a:defRPr>
      </a:lvl1pPr>
      <a:lvl2pPr marL="685754" indent="-228584" algn="l" defTabSz="914339" rtl="0" eaLnBrk="1" latinLnBrk="0" hangingPunct="1">
        <a:lnSpc>
          <a:spcPct val="90000"/>
        </a:lnSpc>
        <a:spcBef>
          <a:spcPts val="500"/>
        </a:spcBef>
        <a:buFont typeface="Arial" panose="020B0604020202020204" pitchFamily="34" charset="0"/>
        <a:buChar char="•"/>
        <a:defRPr kumimoji="1" sz="2400" kern="1200" baseline="0">
          <a:solidFill>
            <a:schemeClr val="tx1"/>
          </a:solidFill>
          <a:latin typeface="游ゴシック Medium" panose="020B0400000000000000" pitchFamily="34" charset="-128"/>
          <a:ea typeface="游ゴシック Medium" panose="020B0400000000000000" pitchFamily="34" charset="-128"/>
          <a:cs typeface="+mn-cs"/>
        </a:defRPr>
      </a:lvl2pPr>
      <a:lvl3pPr marL="1142924" indent="-228584" algn="l" defTabSz="914339"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游ゴシック Medium" panose="020B0400000000000000" pitchFamily="34" charset="-128"/>
          <a:ea typeface="游ゴシック Medium" panose="020B0400000000000000" pitchFamily="34" charset="-128"/>
          <a:cs typeface="+mn-cs"/>
        </a:defRPr>
      </a:lvl3pPr>
      <a:lvl4pPr marL="1600093"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4pPr>
      <a:lvl5pPr marL="2057262"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5pPr>
      <a:lvl6pPr marL="2514433"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602"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7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4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39" rtl="0" eaLnBrk="1" latinLnBrk="0" hangingPunct="1">
        <a:defRPr kumimoji="1" sz="1800" kern="1200">
          <a:solidFill>
            <a:schemeClr val="tx1"/>
          </a:solidFill>
          <a:latin typeface="+mn-lt"/>
          <a:ea typeface="+mn-ea"/>
          <a:cs typeface="+mn-cs"/>
        </a:defRPr>
      </a:lvl1pPr>
      <a:lvl2pPr marL="457169" algn="l" defTabSz="914339" rtl="0" eaLnBrk="1" latinLnBrk="0" hangingPunct="1">
        <a:defRPr kumimoji="1" sz="1800" kern="1200">
          <a:solidFill>
            <a:schemeClr val="tx1"/>
          </a:solidFill>
          <a:latin typeface="+mn-lt"/>
          <a:ea typeface="+mn-ea"/>
          <a:cs typeface="+mn-cs"/>
        </a:defRPr>
      </a:lvl2pPr>
      <a:lvl3pPr marL="914339" algn="l" defTabSz="914339" rtl="0" eaLnBrk="1" latinLnBrk="0" hangingPunct="1">
        <a:defRPr kumimoji="1" sz="1800" kern="1200">
          <a:solidFill>
            <a:schemeClr val="tx1"/>
          </a:solidFill>
          <a:latin typeface="+mn-lt"/>
          <a:ea typeface="+mn-ea"/>
          <a:cs typeface="+mn-cs"/>
        </a:defRPr>
      </a:lvl3pPr>
      <a:lvl4pPr marL="1371509" algn="l" defTabSz="914339" rtl="0" eaLnBrk="1" latinLnBrk="0" hangingPunct="1">
        <a:defRPr kumimoji="1" sz="1800" kern="1200">
          <a:solidFill>
            <a:schemeClr val="tx1"/>
          </a:solidFill>
          <a:latin typeface="+mn-lt"/>
          <a:ea typeface="+mn-ea"/>
          <a:cs typeface="+mn-cs"/>
        </a:defRPr>
      </a:lvl4pPr>
      <a:lvl5pPr marL="1828678" algn="l" defTabSz="914339" rtl="0" eaLnBrk="1" latinLnBrk="0" hangingPunct="1">
        <a:defRPr kumimoji="1" sz="1800" kern="1200">
          <a:solidFill>
            <a:schemeClr val="tx1"/>
          </a:solidFill>
          <a:latin typeface="+mn-lt"/>
          <a:ea typeface="+mn-ea"/>
          <a:cs typeface="+mn-cs"/>
        </a:defRPr>
      </a:lvl5pPr>
      <a:lvl6pPr marL="2285847" algn="l" defTabSz="914339" rtl="0" eaLnBrk="1" latinLnBrk="0" hangingPunct="1">
        <a:defRPr kumimoji="1" sz="1800" kern="1200">
          <a:solidFill>
            <a:schemeClr val="tx1"/>
          </a:solidFill>
          <a:latin typeface="+mn-lt"/>
          <a:ea typeface="+mn-ea"/>
          <a:cs typeface="+mn-cs"/>
        </a:defRPr>
      </a:lvl6pPr>
      <a:lvl7pPr marL="2743018" algn="l" defTabSz="914339" rtl="0" eaLnBrk="1" latinLnBrk="0" hangingPunct="1">
        <a:defRPr kumimoji="1" sz="1800" kern="1200">
          <a:solidFill>
            <a:schemeClr val="tx1"/>
          </a:solidFill>
          <a:latin typeface="+mn-lt"/>
          <a:ea typeface="+mn-ea"/>
          <a:cs typeface="+mn-cs"/>
        </a:defRPr>
      </a:lvl7pPr>
      <a:lvl8pPr marL="3200187" algn="l" defTabSz="914339" rtl="0" eaLnBrk="1" latinLnBrk="0" hangingPunct="1">
        <a:defRPr kumimoji="1" sz="1800" kern="1200">
          <a:solidFill>
            <a:schemeClr val="tx1"/>
          </a:solidFill>
          <a:latin typeface="+mn-lt"/>
          <a:ea typeface="+mn-ea"/>
          <a:cs typeface="+mn-cs"/>
        </a:defRPr>
      </a:lvl8pPr>
      <a:lvl9pPr marL="3657356" algn="l" defTabSz="914339"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3" userDrawn="1">
          <p15:clr>
            <a:srgbClr val="F26B43"/>
          </p15:clr>
        </p15:guide>
        <p15:guide id="4" pos="7167" userDrawn="1">
          <p15:clr>
            <a:srgbClr val="F26B43"/>
          </p15:clr>
        </p15:guide>
        <p15:guide id="10" orient="horz" pos="3913" userDrawn="1">
          <p15:clr>
            <a:srgbClr val="F26B43"/>
          </p15:clr>
        </p15:guide>
        <p15:guide id="12" orient="horz" pos="1094" userDrawn="1">
          <p15:clr>
            <a:srgbClr val="F26B43"/>
          </p15:clr>
        </p15:guide>
        <p15:guide id="13" orient="horz" pos="79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252238"/>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E0D8FF9-B002-E506-EC16-0C770288985C}"/>
              </a:ext>
            </a:extLst>
          </p:cNvPr>
          <p:cNvGrpSpPr/>
          <p:nvPr userDrawn="1"/>
        </p:nvGrpSpPr>
        <p:grpSpPr>
          <a:xfrm>
            <a:off x="-2160000" y="0"/>
            <a:ext cx="1800000" cy="3311999"/>
            <a:chOff x="-2160000" y="0"/>
            <a:chExt cx="1800000" cy="3311999"/>
          </a:xfrm>
        </p:grpSpPr>
        <p:sp>
          <p:nvSpPr>
            <p:cNvPr id="4" name="円/楕円 31">
              <a:extLst>
                <a:ext uri="{FF2B5EF4-FFF2-40B4-BE49-F238E27FC236}">
                  <a16:creationId xmlns:a16="http://schemas.microsoft.com/office/drawing/2014/main" id="{AC6DF514-9064-4A4F-48EF-78A9AD012542}"/>
                </a:ext>
              </a:extLst>
            </p:cNvPr>
            <p:cNvSpPr>
              <a:spLocks noChangeAspect="1"/>
            </p:cNvSpPr>
            <p:nvPr userDrawn="1"/>
          </p:nvSpPr>
          <p:spPr>
            <a:xfrm>
              <a:off x="-2160000" y="431999"/>
              <a:ext cx="288037" cy="288000"/>
            </a:xfrm>
            <a:prstGeom prst="ellipse">
              <a:avLst/>
            </a:prstGeom>
            <a:solidFill>
              <a:srgbClr val="005D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33">
              <a:extLst>
                <a:ext uri="{FF2B5EF4-FFF2-40B4-BE49-F238E27FC236}">
                  <a16:creationId xmlns:a16="http://schemas.microsoft.com/office/drawing/2014/main" id="{1A96361B-D685-3BA2-F201-28B45CBFA284}"/>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37">
              <a:extLst>
                <a:ext uri="{FF2B5EF4-FFF2-40B4-BE49-F238E27FC236}">
                  <a16:creationId xmlns:a16="http://schemas.microsoft.com/office/drawing/2014/main" id="{4C7F887E-F290-7AD7-27D9-27C1CAF9EDB6}"/>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38">
              <a:extLst>
                <a:ext uri="{FF2B5EF4-FFF2-40B4-BE49-F238E27FC236}">
                  <a16:creationId xmlns:a16="http://schemas.microsoft.com/office/drawing/2014/main" id="{B770DBDB-3099-6ABD-7B6E-7355D78160FA}"/>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39">
              <a:extLst>
                <a:ext uri="{FF2B5EF4-FFF2-40B4-BE49-F238E27FC236}">
                  <a16:creationId xmlns:a16="http://schemas.microsoft.com/office/drawing/2014/main" id="{A1BF5334-5292-A2A0-E045-BCDCA0DD8D25}"/>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40">
              <a:extLst>
                <a:ext uri="{FF2B5EF4-FFF2-40B4-BE49-F238E27FC236}">
                  <a16:creationId xmlns:a16="http://schemas.microsoft.com/office/drawing/2014/main" id="{4621AA01-CD83-BE93-A609-BAF78D188DC9}"/>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41">
              <a:extLst>
                <a:ext uri="{FF2B5EF4-FFF2-40B4-BE49-F238E27FC236}">
                  <a16:creationId xmlns:a16="http://schemas.microsoft.com/office/drawing/2014/main" id="{B748FA92-49A3-A8BA-2F6B-CB9184FD6130}"/>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42">
              <a:extLst>
                <a:ext uri="{FF2B5EF4-FFF2-40B4-BE49-F238E27FC236}">
                  <a16:creationId xmlns:a16="http://schemas.microsoft.com/office/drawing/2014/main" id="{30CE4A21-B6F1-1D11-4857-C8D5DFE757A1}"/>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43">
              <a:extLst>
                <a:ext uri="{FF2B5EF4-FFF2-40B4-BE49-F238E27FC236}">
                  <a16:creationId xmlns:a16="http://schemas.microsoft.com/office/drawing/2014/main" id="{D94B2798-45F7-011B-E018-4E647C139F3C}"/>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44">
              <a:extLst>
                <a:ext uri="{FF2B5EF4-FFF2-40B4-BE49-F238E27FC236}">
                  <a16:creationId xmlns:a16="http://schemas.microsoft.com/office/drawing/2014/main" id="{F6F28D48-A134-D9EF-CF40-198B20CE0409}"/>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45">
              <a:extLst>
                <a:ext uri="{FF2B5EF4-FFF2-40B4-BE49-F238E27FC236}">
                  <a16:creationId xmlns:a16="http://schemas.microsoft.com/office/drawing/2014/main" id="{6FDC735A-78CC-7791-649F-1D9B09276F72}"/>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46">
              <a:extLst>
                <a:ext uri="{FF2B5EF4-FFF2-40B4-BE49-F238E27FC236}">
                  <a16:creationId xmlns:a16="http://schemas.microsoft.com/office/drawing/2014/main" id="{6D3CA765-A24A-EA69-2673-5472D63F51AA}"/>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47">
              <a:extLst>
                <a:ext uri="{FF2B5EF4-FFF2-40B4-BE49-F238E27FC236}">
                  <a16:creationId xmlns:a16="http://schemas.microsoft.com/office/drawing/2014/main" id="{8DF5E6E2-660F-49DC-8B50-24070C33A38F}"/>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テキスト ボックス 58">
              <a:extLst>
                <a:ext uri="{FF2B5EF4-FFF2-40B4-BE49-F238E27FC236}">
                  <a16:creationId xmlns:a16="http://schemas.microsoft.com/office/drawing/2014/main" id="{30B59E45-5460-FF7D-777D-442C2D393BDF}"/>
                </a:ext>
              </a:extLst>
            </p:cNvPr>
            <p:cNvSpPr txBox="1"/>
            <p:nvPr userDrawn="1"/>
          </p:nvSpPr>
          <p:spPr>
            <a:xfrm>
              <a:off x="-2160000" y="0"/>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grpSp>
      <p:grpSp>
        <p:nvGrpSpPr>
          <p:cNvPr id="18" name="Group 17">
            <a:extLst>
              <a:ext uri="{FF2B5EF4-FFF2-40B4-BE49-F238E27FC236}">
                <a16:creationId xmlns:a16="http://schemas.microsoft.com/office/drawing/2014/main" id="{6A6EB773-119A-ACD1-7943-7B9DF8E741AC}"/>
              </a:ext>
            </a:extLst>
          </p:cNvPr>
          <p:cNvGrpSpPr/>
          <p:nvPr userDrawn="1"/>
        </p:nvGrpSpPr>
        <p:grpSpPr>
          <a:xfrm>
            <a:off x="-2160000" y="4410001"/>
            <a:ext cx="1800000" cy="2447999"/>
            <a:chOff x="-2160000" y="4410001"/>
            <a:chExt cx="1800000" cy="2447999"/>
          </a:xfrm>
        </p:grpSpPr>
        <p:sp>
          <p:nvSpPr>
            <p:cNvPr id="19" name="円/楕円 48">
              <a:extLst>
                <a:ext uri="{FF2B5EF4-FFF2-40B4-BE49-F238E27FC236}">
                  <a16:creationId xmlns:a16="http://schemas.microsoft.com/office/drawing/2014/main" id="{7C102D8C-F100-F607-D93A-A046906DF2C4}"/>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49">
              <a:extLst>
                <a:ext uri="{FF2B5EF4-FFF2-40B4-BE49-F238E27FC236}">
                  <a16:creationId xmlns:a16="http://schemas.microsoft.com/office/drawing/2014/main" id="{7F1A3184-91AF-D8F0-77F8-A8D1021D3EFD}"/>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50">
              <a:extLst>
                <a:ext uri="{FF2B5EF4-FFF2-40B4-BE49-F238E27FC236}">
                  <a16:creationId xmlns:a16="http://schemas.microsoft.com/office/drawing/2014/main" id="{D24B0D26-5C7A-0313-4731-3F6CE5FDD288}"/>
                </a:ext>
              </a:extLst>
            </p:cNvPr>
            <p:cNvSpPr>
              <a:spLocks noChangeAspect="1"/>
            </p:cNvSpPr>
            <p:nvPr userDrawn="1"/>
          </p:nvSpPr>
          <p:spPr>
            <a:xfrm>
              <a:off x="-2160000" y="5274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51">
              <a:extLst>
                <a:ext uri="{FF2B5EF4-FFF2-40B4-BE49-F238E27FC236}">
                  <a16:creationId xmlns:a16="http://schemas.microsoft.com/office/drawing/2014/main" id="{A4D14E33-A85D-4659-05F7-2824E22698A7}"/>
                </a:ext>
              </a:extLst>
            </p:cNvPr>
            <p:cNvSpPr>
              <a:spLocks noChangeAspect="1"/>
            </p:cNvSpPr>
            <p:nvPr userDrawn="1"/>
          </p:nvSpPr>
          <p:spPr>
            <a:xfrm>
              <a:off x="-1800000" y="5274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52">
              <a:extLst>
                <a:ext uri="{FF2B5EF4-FFF2-40B4-BE49-F238E27FC236}">
                  <a16:creationId xmlns:a16="http://schemas.microsoft.com/office/drawing/2014/main" id="{3C65D243-791B-9CFC-A9F8-3044B0CD974A}"/>
                </a:ext>
              </a:extLst>
            </p:cNvPr>
            <p:cNvSpPr>
              <a:spLocks noChangeAspect="1"/>
            </p:cNvSpPr>
            <p:nvPr userDrawn="1"/>
          </p:nvSpPr>
          <p:spPr>
            <a:xfrm>
              <a:off x="-2160000" y="5706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円/楕円 53">
              <a:extLst>
                <a:ext uri="{FF2B5EF4-FFF2-40B4-BE49-F238E27FC236}">
                  <a16:creationId xmlns:a16="http://schemas.microsoft.com/office/drawing/2014/main" id="{90162511-6C1F-428D-6E8F-8C939041B41A}"/>
                </a:ext>
              </a:extLst>
            </p:cNvPr>
            <p:cNvSpPr>
              <a:spLocks noChangeAspect="1"/>
            </p:cNvSpPr>
            <p:nvPr userDrawn="1"/>
          </p:nvSpPr>
          <p:spPr>
            <a:xfrm>
              <a:off x="-1800000" y="5706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54">
              <a:extLst>
                <a:ext uri="{FF2B5EF4-FFF2-40B4-BE49-F238E27FC236}">
                  <a16:creationId xmlns:a16="http://schemas.microsoft.com/office/drawing/2014/main" id="{DE12768B-7514-28DA-507B-74341CB40347}"/>
                </a:ext>
              </a:extLst>
            </p:cNvPr>
            <p:cNvSpPr>
              <a:spLocks noChangeAspect="1"/>
            </p:cNvSpPr>
            <p:nvPr userDrawn="1"/>
          </p:nvSpPr>
          <p:spPr>
            <a:xfrm>
              <a:off x="-2160000" y="6138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円/楕円 55">
              <a:extLst>
                <a:ext uri="{FF2B5EF4-FFF2-40B4-BE49-F238E27FC236}">
                  <a16:creationId xmlns:a16="http://schemas.microsoft.com/office/drawing/2014/main" id="{FDFDD219-78FA-39CE-AC61-82B337F1CB80}"/>
                </a:ext>
              </a:extLst>
            </p:cNvPr>
            <p:cNvSpPr>
              <a:spLocks noChangeAspect="1"/>
            </p:cNvSpPr>
            <p:nvPr userDrawn="1"/>
          </p:nvSpPr>
          <p:spPr>
            <a:xfrm>
              <a:off x="-1800000" y="6138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円/楕円 56">
              <a:extLst>
                <a:ext uri="{FF2B5EF4-FFF2-40B4-BE49-F238E27FC236}">
                  <a16:creationId xmlns:a16="http://schemas.microsoft.com/office/drawing/2014/main" id="{D09BA23E-16A0-D6A3-6548-B7BDB2315FC4}"/>
                </a:ext>
              </a:extLst>
            </p:cNvPr>
            <p:cNvSpPr>
              <a:spLocks noChangeAspect="1"/>
            </p:cNvSpPr>
            <p:nvPr userDrawn="1"/>
          </p:nvSpPr>
          <p:spPr>
            <a:xfrm>
              <a:off x="-2160000" y="6570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57">
              <a:extLst>
                <a:ext uri="{FF2B5EF4-FFF2-40B4-BE49-F238E27FC236}">
                  <a16:creationId xmlns:a16="http://schemas.microsoft.com/office/drawing/2014/main" id="{59018035-7DB5-A3ED-A2D5-3C0AA6F486C6}"/>
                </a:ext>
              </a:extLst>
            </p:cNvPr>
            <p:cNvSpPr>
              <a:spLocks noChangeAspect="1"/>
            </p:cNvSpPr>
            <p:nvPr userDrawn="1"/>
          </p:nvSpPr>
          <p:spPr>
            <a:xfrm>
              <a:off x="-1800000" y="6570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ボックス 59">
              <a:extLst>
                <a:ext uri="{FF2B5EF4-FFF2-40B4-BE49-F238E27FC236}">
                  <a16:creationId xmlns:a16="http://schemas.microsoft.com/office/drawing/2014/main" id="{5AC814A3-58AD-0933-07AC-467205817FF0}"/>
                </a:ext>
              </a:extLst>
            </p:cNvPr>
            <p:cNvSpPr txBox="1"/>
            <p:nvPr userDrawn="1"/>
          </p:nvSpPr>
          <p:spPr>
            <a:xfrm>
              <a:off x="-2160000" y="4410001"/>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sp>
          <p:nvSpPr>
            <p:cNvPr id="30" name="テキスト ボックス 60">
              <a:extLst>
                <a:ext uri="{FF2B5EF4-FFF2-40B4-BE49-F238E27FC236}">
                  <a16:creationId xmlns:a16="http://schemas.microsoft.com/office/drawing/2014/main" id="{86BE936F-DD25-E0F9-51CC-AA02471564D5}"/>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31" name="テキスト ボックス 61">
              <a:extLst>
                <a:ext uri="{FF2B5EF4-FFF2-40B4-BE49-F238E27FC236}">
                  <a16:creationId xmlns:a16="http://schemas.microsoft.com/office/drawing/2014/main" id="{34263ADB-A9DF-7DDF-1D13-3ED9D928F2B4}"/>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32" name="テキスト ボックス 62">
              <a:extLst>
                <a:ext uri="{FF2B5EF4-FFF2-40B4-BE49-F238E27FC236}">
                  <a16:creationId xmlns:a16="http://schemas.microsoft.com/office/drawing/2014/main" id="{ED456FC6-08DC-CC8C-1C3E-6CD2F5532BD4}"/>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dirty="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33" name="テキスト ボックス 63">
              <a:extLst>
                <a:ext uri="{FF2B5EF4-FFF2-40B4-BE49-F238E27FC236}">
                  <a16:creationId xmlns:a16="http://schemas.microsoft.com/office/drawing/2014/main" id="{66C6FEDE-ED05-CB82-0ABF-ACC5E8C7939C}"/>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sp>
          <p:nvSpPr>
            <p:cNvPr id="34" name="テキスト ボックス 64">
              <a:extLst>
                <a:ext uri="{FF2B5EF4-FFF2-40B4-BE49-F238E27FC236}">
                  <a16:creationId xmlns:a16="http://schemas.microsoft.com/office/drawing/2014/main" id="{A01BF7B4-747F-0BD7-84EB-D99CECEFA7DC}"/>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grpSp>
      <p:sp>
        <p:nvSpPr>
          <p:cNvPr id="35" name="Slide Number Placeholder 5">
            <a:extLst>
              <a:ext uri="{FF2B5EF4-FFF2-40B4-BE49-F238E27FC236}">
                <a16:creationId xmlns:a16="http://schemas.microsoft.com/office/drawing/2014/main" id="{285000B6-735E-8FD5-3E47-1FE7765D9B48}"/>
              </a:ext>
            </a:extLst>
          </p:cNvPr>
          <p:cNvSpPr>
            <a:spLocks noGrp="1"/>
          </p:cNvSpPr>
          <p:nvPr>
            <p:ph type="sldNum" sz="quarter" idx="4"/>
          </p:nvPr>
        </p:nvSpPr>
        <p:spPr>
          <a:xfrm>
            <a:off x="9133618" y="6326799"/>
            <a:ext cx="2743200" cy="299462"/>
          </a:xfrm>
          <a:prstGeom prst="rect">
            <a:avLst/>
          </a:prstGeom>
        </p:spPr>
        <p:txBody>
          <a:bodyPr anchor="b"/>
          <a:lstStyle>
            <a:lvl1pPr algn="r">
              <a:defRPr sz="1600" b="0" i="0">
                <a:solidFill>
                  <a:srgbClr val="003D86"/>
                </a:solidFill>
                <a:latin typeface="Yu Gothic Medium" panose="020B0400000000000000" pitchFamily="34" charset="-128"/>
                <a:ea typeface="Yu Gothic Medium" panose="020B0400000000000000" pitchFamily="34" charset="-128"/>
              </a:defRPr>
            </a:lvl1pPr>
          </a:lstStyle>
          <a:p>
            <a:fld id="{F61D7DA0-AA9A-8342-BE3E-6EB34F8DE2BC}" type="slidenum">
              <a:rPr kumimoji="1" lang="ja-JP" altLang="en-US" smtClean="0"/>
              <a:pPr/>
              <a:t>‹#›</a:t>
            </a:fld>
            <a:endParaRPr kumimoji="1" lang="ja-JP" altLang="en-US"/>
          </a:p>
        </p:txBody>
      </p:sp>
    </p:spTree>
    <p:extLst>
      <p:ext uri="{BB962C8B-B14F-4D97-AF65-F5344CB8AC3E}">
        <p14:creationId xmlns:p14="http://schemas.microsoft.com/office/powerpoint/2010/main" val="3474179917"/>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Lst>
  <p:hf hdr="0" ftr="0"/>
  <p:txStyles>
    <p:titleStyle>
      <a:lvl1pPr algn="l" defTabSz="914339" rtl="0" eaLnBrk="1" latinLnBrk="0" hangingPunct="1">
        <a:lnSpc>
          <a:spcPct val="90000"/>
        </a:lnSpc>
        <a:spcBef>
          <a:spcPct val="0"/>
        </a:spcBef>
        <a:buNone/>
        <a:defRPr kumimoji="1" sz="4400" kern="1200" baseline="0">
          <a:solidFill>
            <a:schemeClr val="tx1"/>
          </a:solidFill>
          <a:latin typeface="游ゴシック Medium" panose="020B0400000000000000" pitchFamily="34" charset="-128"/>
          <a:ea typeface="游ゴシック Medium" panose="020B0400000000000000" pitchFamily="34" charset="-128"/>
          <a:cs typeface="+mj-cs"/>
        </a:defRPr>
      </a:lvl1pPr>
    </p:titleStyle>
    <p:bodyStyle>
      <a:lvl1pPr marL="228584" indent="-228584" algn="l" defTabSz="914339" rtl="0" eaLnBrk="1" latinLnBrk="0" hangingPunct="1">
        <a:lnSpc>
          <a:spcPct val="90000"/>
        </a:lnSpc>
        <a:spcBef>
          <a:spcPts val="1000"/>
        </a:spcBef>
        <a:buFont typeface="Arial" panose="020B0604020202020204" pitchFamily="34" charset="0"/>
        <a:buChar char="•"/>
        <a:defRPr kumimoji="1" sz="2800" kern="1200" baseline="0">
          <a:solidFill>
            <a:schemeClr val="tx1"/>
          </a:solidFill>
          <a:latin typeface="游ゴシック Medium" panose="020B0400000000000000" pitchFamily="34" charset="-128"/>
          <a:ea typeface="游ゴシック Medium" panose="020B0400000000000000" pitchFamily="34" charset="-128"/>
          <a:cs typeface="+mn-cs"/>
        </a:defRPr>
      </a:lvl1pPr>
      <a:lvl2pPr marL="685754" indent="-228584" algn="l" defTabSz="914339" rtl="0" eaLnBrk="1" latinLnBrk="0" hangingPunct="1">
        <a:lnSpc>
          <a:spcPct val="90000"/>
        </a:lnSpc>
        <a:spcBef>
          <a:spcPts val="500"/>
        </a:spcBef>
        <a:buFont typeface="Arial" panose="020B0604020202020204" pitchFamily="34" charset="0"/>
        <a:buChar char="•"/>
        <a:defRPr kumimoji="1" sz="2400" kern="1200" baseline="0">
          <a:solidFill>
            <a:schemeClr val="tx1"/>
          </a:solidFill>
          <a:latin typeface="游ゴシック Medium" panose="020B0400000000000000" pitchFamily="34" charset="-128"/>
          <a:ea typeface="游ゴシック Medium" panose="020B0400000000000000" pitchFamily="34" charset="-128"/>
          <a:cs typeface="+mn-cs"/>
        </a:defRPr>
      </a:lvl2pPr>
      <a:lvl3pPr marL="1142924" indent="-228584" algn="l" defTabSz="914339"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游ゴシック Medium" panose="020B0400000000000000" pitchFamily="34" charset="-128"/>
          <a:ea typeface="游ゴシック Medium" panose="020B0400000000000000" pitchFamily="34" charset="-128"/>
          <a:cs typeface="+mn-cs"/>
        </a:defRPr>
      </a:lvl3pPr>
      <a:lvl4pPr marL="1600093"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4pPr>
      <a:lvl5pPr marL="2057262"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5pPr>
      <a:lvl6pPr marL="2514433"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602"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7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4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39" rtl="0" eaLnBrk="1" latinLnBrk="0" hangingPunct="1">
        <a:defRPr kumimoji="1" sz="1800" kern="1200">
          <a:solidFill>
            <a:schemeClr val="tx1"/>
          </a:solidFill>
          <a:latin typeface="+mn-lt"/>
          <a:ea typeface="+mn-ea"/>
          <a:cs typeface="+mn-cs"/>
        </a:defRPr>
      </a:lvl1pPr>
      <a:lvl2pPr marL="457169" algn="l" defTabSz="914339" rtl="0" eaLnBrk="1" latinLnBrk="0" hangingPunct="1">
        <a:defRPr kumimoji="1" sz="1800" kern="1200">
          <a:solidFill>
            <a:schemeClr val="tx1"/>
          </a:solidFill>
          <a:latin typeface="+mn-lt"/>
          <a:ea typeface="+mn-ea"/>
          <a:cs typeface="+mn-cs"/>
        </a:defRPr>
      </a:lvl2pPr>
      <a:lvl3pPr marL="914339" algn="l" defTabSz="914339" rtl="0" eaLnBrk="1" latinLnBrk="0" hangingPunct="1">
        <a:defRPr kumimoji="1" sz="1800" kern="1200">
          <a:solidFill>
            <a:schemeClr val="tx1"/>
          </a:solidFill>
          <a:latin typeface="+mn-lt"/>
          <a:ea typeface="+mn-ea"/>
          <a:cs typeface="+mn-cs"/>
        </a:defRPr>
      </a:lvl3pPr>
      <a:lvl4pPr marL="1371509" algn="l" defTabSz="914339" rtl="0" eaLnBrk="1" latinLnBrk="0" hangingPunct="1">
        <a:defRPr kumimoji="1" sz="1800" kern="1200">
          <a:solidFill>
            <a:schemeClr val="tx1"/>
          </a:solidFill>
          <a:latin typeface="+mn-lt"/>
          <a:ea typeface="+mn-ea"/>
          <a:cs typeface="+mn-cs"/>
        </a:defRPr>
      </a:lvl4pPr>
      <a:lvl5pPr marL="1828678" algn="l" defTabSz="914339" rtl="0" eaLnBrk="1" latinLnBrk="0" hangingPunct="1">
        <a:defRPr kumimoji="1" sz="1800" kern="1200">
          <a:solidFill>
            <a:schemeClr val="tx1"/>
          </a:solidFill>
          <a:latin typeface="+mn-lt"/>
          <a:ea typeface="+mn-ea"/>
          <a:cs typeface="+mn-cs"/>
        </a:defRPr>
      </a:lvl5pPr>
      <a:lvl6pPr marL="2285847" algn="l" defTabSz="914339" rtl="0" eaLnBrk="1" latinLnBrk="0" hangingPunct="1">
        <a:defRPr kumimoji="1" sz="1800" kern="1200">
          <a:solidFill>
            <a:schemeClr val="tx1"/>
          </a:solidFill>
          <a:latin typeface="+mn-lt"/>
          <a:ea typeface="+mn-ea"/>
          <a:cs typeface="+mn-cs"/>
        </a:defRPr>
      </a:lvl6pPr>
      <a:lvl7pPr marL="2743018" algn="l" defTabSz="914339" rtl="0" eaLnBrk="1" latinLnBrk="0" hangingPunct="1">
        <a:defRPr kumimoji="1" sz="1800" kern="1200">
          <a:solidFill>
            <a:schemeClr val="tx1"/>
          </a:solidFill>
          <a:latin typeface="+mn-lt"/>
          <a:ea typeface="+mn-ea"/>
          <a:cs typeface="+mn-cs"/>
        </a:defRPr>
      </a:lvl7pPr>
      <a:lvl8pPr marL="3200187" algn="l" defTabSz="914339" rtl="0" eaLnBrk="1" latinLnBrk="0" hangingPunct="1">
        <a:defRPr kumimoji="1" sz="1800" kern="1200">
          <a:solidFill>
            <a:schemeClr val="tx1"/>
          </a:solidFill>
          <a:latin typeface="+mn-lt"/>
          <a:ea typeface="+mn-ea"/>
          <a:cs typeface="+mn-cs"/>
        </a:defRPr>
      </a:lvl8pPr>
      <a:lvl9pPr marL="3657356" algn="l" defTabSz="914339"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3">
          <p15:clr>
            <a:srgbClr val="F26B43"/>
          </p15:clr>
        </p15:guide>
        <p15:guide id="4" pos="7167">
          <p15:clr>
            <a:srgbClr val="F26B43"/>
          </p15:clr>
        </p15:guide>
        <p15:guide id="10" orient="horz" pos="3913">
          <p15:clr>
            <a:srgbClr val="F26B43"/>
          </p15:clr>
        </p15:guide>
        <p15:guide id="12" orient="horz" pos="1094">
          <p15:clr>
            <a:srgbClr val="F26B43"/>
          </p15:clr>
        </p15:guide>
        <p15:guide id="13" orient="horz" pos="7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06E6C79-52FE-9C48-889E-D78DA82265CA}"/>
              </a:ext>
            </a:extLst>
          </p:cNvPr>
          <p:cNvSpPr>
            <a:spLocks noGrp="1"/>
          </p:cNvSpPr>
          <p:nvPr>
            <p:ph type="sldNum" sz="quarter" idx="4"/>
          </p:nvPr>
        </p:nvSpPr>
        <p:spPr>
          <a:xfrm>
            <a:off x="9133618" y="6326799"/>
            <a:ext cx="2743200" cy="299462"/>
          </a:xfrm>
          <a:prstGeom prst="rect">
            <a:avLst/>
          </a:prstGeom>
        </p:spPr>
        <p:txBody>
          <a:bodyPr anchor="b"/>
          <a:lstStyle>
            <a:lvl1pPr algn="r">
              <a:defRPr sz="1600" b="0" i="0">
                <a:solidFill>
                  <a:schemeClr val="accent2"/>
                </a:solidFill>
                <a:latin typeface="Yu Gothic Medium" panose="020B0400000000000000" pitchFamily="34" charset="-128"/>
                <a:ea typeface="Yu Gothic Medium" panose="020B0400000000000000" pitchFamily="34" charset="-128"/>
              </a:defRPr>
            </a:lvl1pPr>
          </a:lstStyle>
          <a:p>
            <a:fld id="{F61D7DA0-AA9A-8342-BE3E-6EB34F8DE2BC}" type="slidenum">
              <a:rPr kumimoji="1" lang="ja-JP" altLang="en-US" smtClean="0"/>
              <a:pPr/>
              <a:t>‹#›</a:t>
            </a:fld>
            <a:endParaRPr kumimoji="1" lang="ja-JP" altLang="en-US"/>
          </a:p>
        </p:txBody>
      </p:sp>
      <p:grpSp>
        <p:nvGrpSpPr>
          <p:cNvPr id="35" name="Group 34">
            <a:extLst>
              <a:ext uri="{FF2B5EF4-FFF2-40B4-BE49-F238E27FC236}">
                <a16:creationId xmlns:a16="http://schemas.microsoft.com/office/drawing/2014/main" id="{0180DE15-49EB-435C-CF95-0B1232D5C13F}"/>
              </a:ext>
            </a:extLst>
          </p:cNvPr>
          <p:cNvGrpSpPr/>
          <p:nvPr userDrawn="1"/>
        </p:nvGrpSpPr>
        <p:grpSpPr>
          <a:xfrm>
            <a:off x="-2160000" y="0"/>
            <a:ext cx="1800000" cy="3311999"/>
            <a:chOff x="-2160000" y="0"/>
            <a:chExt cx="1800000" cy="3311999"/>
          </a:xfrm>
        </p:grpSpPr>
        <p:sp>
          <p:nvSpPr>
            <p:cNvPr id="36" name="円/楕円 31">
              <a:extLst>
                <a:ext uri="{FF2B5EF4-FFF2-40B4-BE49-F238E27FC236}">
                  <a16:creationId xmlns:a16="http://schemas.microsoft.com/office/drawing/2014/main" id="{77726FAB-A3F8-2DC9-4BD4-E0FA2B1283C8}"/>
                </a:ext>
              </a:extLst>
            </p:cNvPr>
            <p:cNvSpPr>
              <a:spLocks noChangeAspect="1"/>
            </p:cNvSpPr>
            <p:nvPr userDrawn="1"/>
          </p:nvSpPr>
          <p:spPr>
            <a:xfrm>
              <a:off x="-2160000" y="431999"/>
              <a:ext cx="288037" cy="288000"/>
            </a:xfrm>
            <a:prstGeom prst="ellipse">
              <a:avLst/>
            </a:prstGeom>
            <a:solidFill>
              <a:srgbClr val="005D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3">
              <a:extLst>
                <a:ext uri="{FF2B5EF4-FFF2-40B4-BE49-F238E27FC236}">
                  <a16:creationId xmlns:a16="http://schemas.microsoft.com/office/drawing/2014/main" id="{A5232FDD-7330-4812-8DE2-59BE56D5771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a:extLst>
                <a:ext uri="{FF2B5EF4-FFF2-40B4-BE49-F238E27FC236}">
                  <a16:creationId xmlns:a16="http://schemas.microsoft.com/office/drawing/2014/main" id="{C056892A-491C-4F08-F43B-5FE4AE5E472E}"/>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a:extLst>
                <a:ext uri="{FF2B5EF4-FFF2-40B4-BE49-F238E27FC236}">
                  <a16:creationId xmlns:a16="http://schemas.microsoft.com/office/drawing/2014/main" id="{D70160DE-EF35-EF98-F52E-B0132596B03D}"/>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a:extLst>
                <a:ext uri="{FF2B5EF4-FFF2-40B4-BE49-F238E27FC236}">
                  <a16:creationId xmlns:a16="http://schemas.microsoft.com/office/drawing/2014/main" id="{D5D0FAA1-99FC-E8D5-15BF-90AD4F80B9FA}"/>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a:extLst>
                <a:ext uri="{FF2B5EF4-FFF2-40B4-BE49-F238E27FC236}">
                  <a16:creationId xmlns:a16="http://schemas.microsoft.com/office/drawing/2014/main" id="{CAE10096-C809-1D69-B2C1-FF0D1F69C3A9}"/>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a:extLst>
                <a:ext uri="{FF2B5EF4-FFF2-40B4-BE49-F238E27FC236}">
                  <a16:creationId xmlns:a16="http://schemas.microsoft.com/office/drawing/2014/main" id="{AECB8188-E287-7DD6-6B13-07A51B8C5364}"/>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a:extLst>
                <a:ext uri="{FF2B5EF4-FFF2-40B4-BE49-F238E27FC236}">
                  <a16:creationId xmlns:a16="http://schemas.microsoft.com/office/drawing/2014/main" id="{98A40BA5-0F4B-8B59-0C0C-E3BB93B72795}"/>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a:extLst>
                <a:ext uri="{FF2B5EF4-FFF2-40B4-BE49-F238E27FC236}">
                  <a16:creationId xmlns:a16="http://schemas.microsoft.com/office/drawing/2014/main" id="{3DD547D0-E3EA-88E5-A3B6-0023721F0C5F}"/>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a:extLst>
                <a:ext uri="{FF2B5EF4-FFF2-40B4-BE49-F238E27FC236}">
                  <a16:creationId xmlns:a16="http://schemas.microsoft.com/office/drawing/2014/main" id="{A7CDEBB7-C551-8A87-B029-027115BD4C77}"/>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a:extLst>
                <a:ext uri="{FF2B5EF4-FFF2-40B4-BE49-F238E27FC236}">
                  <a16:creationId xmlns:a16="http://schemas.microsoft.com/office/drawing/2014/main" id="{23E97E6F-472F-F189-5781-CD59602EE56A}"/>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a:extLst>
                <a:ext uri="{FF2B5EF4-FFF2-40B4-BE49-F238E27FC236}">
                  <a16:creationId xmlns:a16="http://schemas.microsoft.com/office/drawing/2014/main" id="{1E54B9DE-4A4A-8436-D897-BA0AA7ED13C3}"/>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a:extLst>
                <a:ext uri="{FF2B5EF4-FFF2-40B4-BE49-F238E27FC236}">
                  <a16:creationId xmlns:a16="http://schemas.microsoft.com/office/drawing/2014/main" id="{0A089314-6F90-0774-EAA4-30D2C4383046}"/>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ボックス 58">
              <a:extLst>
                <a:ext uri="{FF2B5EF4-FFF2-40B4-BE49-F238E27FC236}">
                  <a16:creationId xmlns:a16="http://schemas.microsoft.com/office/drawing/2014/main" id="{8462C3E9-0428-FD4B-11CA-D78E532CA221}"/>
                </a:ext>
              </a:extLst>
            </p:cNvPr>
            <p:cNvSpPr txBox="1"/>
            <p:nvPr userDrawn="1"/>
          </p:nvSpPr>
          <p:spPr>
            <a:xfrm>
              <a:off x="-2160000" y="0"/>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grpSp>
      <p:grpSp>
        <p:nvGrpSpPr>
          <p:cNvPr id="50" name="Group 49">
            <a:extLst>
              <a:ext uri="{FF2B5EF4-FFF2-40B4-BE49-F238E27FC236}">
                <a16:creationId xmlns:a16="http://schemas.microsoft.com/office/drawing/2014/main" id="{9192D816-1505-242F-EAAA-C48A62C0398A}"/>
              </a:ext>
            </a:extLst>
          </p:cNvPr>
          <p:cNvGrpSpPr/>
          <p:nvPr userDrawn="1"/>
        </p:nvGrpSpPr>
        <p:grpSpPr>
          <a:xfrm>
            <a:off x="-2160000" y="4410001"/>
            <a:ext cx="1800000" cy="2447999"/>
            <a:chOff x="-2160000" y="4410001"/>
            <a:chExt cx="1800000" cy="2447999"/>
          </a:xfrm>
        </p:grpSpPr>
        <p:sp>
          <p:nvSpPr>
            <p:cNvPr id="51" name="円/楕円 48">
              <a:extLst>
                <a:ext uri="{FF2B5EF4-FFF2-40B4-BE49-F238E27FC236}">
                  <a16:creationId xmlns:a16="http://schemas.microsoft.com/office/drawing/2014/main" id="{890D05BC-A285-DF3F-68C2-8B630D07F438}"/>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49">
              <a:extLst>
                <a:ext uri="{FF2B5EF4-FFF2-40B4-BE49-F238E27FC236}">
                  <a16:creationId xmlns:a16="http://schemas.microsoft.com/office/drawing/2014/main" id="{0258FEC0-BC98-236C-3146-A289CBA6B39A}"/>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円/楕円 50">
              <a:extLst>
                <a:ext uri="{FF2B5EF4-FFF2-40B4-BE49-F238E27FC236}">
                  <a16:creationId xmlns:a16="http://schemas.microsoft.com/office/drawing/2014/main" id="{50549932-FE83-0A3B-5A7A-340E4F672FEE}"/>
                </a:ext>
              </a:extLst>
            </p:cNvPr>
            <p:cNvSpPr>
              <a:spLocks noChangeAspect="1"/>
            </p:cNvSpPr>
            <p:nvPr userDrawn="1"/>
          </p:nvSpPr>
          <p:spPr>
            <a:xfrm>
              <a:off x="-2160000" y="5274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1">
              <a:extLst>
                <a:ext uri="{FF2B5EF4-FFF2-40B4-BE49-F238E27FC236}">
                  <a16:creationId xmlns:a16="http://schemas.microsoft.com/office/drawing/2014/main" id="{60B2A924-BA4E-2C02-71EB-2EFF80762BA2}"/>
                </a:ext>
              </a:extLst>
            </p:cNvPr>
            <p:cNvSpPr>
              <a:spLocks noChangeAspect="1"/>
            </p:cNvSpPr>
            <p:nvPr userDrawn="1"/>
          </p:nvSpPr>
          <p:spPr>
            <a:xfrm>
              <a:off x="-1800000" y="5274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2">
              <a:extLst>
                <a:ext uri="{FF2B5EF4-FFF2-40B4-BE49-F238E27FC236}">
                  <a16:creationId xmlns:a16="http://schemas.microsoft.com/office/drawing/2014/main" id="{E768DF8D-C21D-761D-1FED-1E0F452831C6}"/>
                </a:ext>
              </a:extLst>
            </p:cNvPr>
            <p:cNvSpPr>
              <a:spLocks noChangeAspect="1"/>
            </p:cNvSpPr>
            <p:nvPr userDrawn="1"/>
          </p:nvSpPr>
          <p:spPr>
            <a:xfrm>
              <a:off x="-2160000" y="5706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3">
              <a:extLst>
                <a:ext uri="{FF2B5EF4-FFF2-40B4-BE49-F238E27FC236}">
                  <a16:creationId xmlns:a16="http://schemas.microsoft.com/office/drawing/2014/main" id="{2BAAB7A3-D06A-221D-6814-D1D53C50ECBB}"/>
                </a:ext>
              </a:extLst>
            </p:cNvPr>
            <p:cNvSpPr>
              <a:spLocks noChangeAspect="1"/>
            </p:cNvSpPr>
            <p:nvPr userDrawn="1"/>
          </p:nvSpPr>
          <p:spPr>
            <a:xfrm>
              <a:off x="-1800000" y="5706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円/楕円 54">
              <a:extLst>
                <a:ext uri="{FF2B5EF4-FFF2-40B4-BE49-F238E27FC236}">
                  <a16:creationId xmlns:a16="http://schemas.microsoft.com/office/drawing/2014/main" id="{F20D8C80-CFBD-1186-F8BC-838C71A670A5}"/>
                </a:ext>
              </a:extLst>
            </p:cNvPr>
            <p:cNvSpPr>
              <a:spLocks noChangeAspect="1"/>
            </p:cNvSpPr>
            <p:nvPr userDrawn="1"/>
          </p:nvSpPr>
          <p:spPr>
            <a:xfrm>
              <a:off x="-2160000" y="6138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5">
              <a:extLst>
                <a:ext uri="{FF2B5EF4-FFF2-40B4-BE49-F238E27FC236}">
                  <a16:creationId xmlns:a16="http://schemas.microsoft.com/office/drawing/2014/main" id="{10F50DC9-0FE7-1FDE-6679-0E861D332A08}"/>
                </a:ext>
              </a:extLst>
            </p:cNvPr>
            <p:cNvSpPr>
              <a:spLocks noChangeAspect="1"/>
            </p:cNvSpPr>
            <p:nvPr userDrawn="1"/>
          </p:nvSpPr>
          <p:spPr>
            <a:xfrm>
              <a:off x="-1800000" y="6138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9" name="円/楕円 56">
              <a:extLst>
                <a:ext uri="{FF2B5EF4-FFF2-40B4-BE49-F238E27FC236}">
                  <a16:creationId xmlns:a16="http://schemas.microsoft.com/office/drawing/2014/main" id="{51943EEF-181D-0E51-C872-778B41D962CF}"/>
                </a:ext>
              </a:extLst>
            </p:cNvPr>
            <p:cNvSpPr>
              <a:spLocks noChangeAspect="1"/>
            </p:cNvSpPr>
            <p:nvPr userDrawn="1"/>
          </p:nvSpPr>
          <p:spPr>
            <a:xfrm>
              <a:off x="-2160000" y="6570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7">
              <a:extLst>
                <a:ext uri="{FF2B5EF4-FFF2-40B4-BE49-F238E27FC236}">
                  <a16:creationId xmlns:a16="http://schemas.microsoft.com/office/drawing/2014/main" id="{DEEADF51-31FB-5C64-CD38-D99E711AC9E4}"/>
                </a:ext>
              </a:extLst>
            </p:cNvPr>
            <p:cNvSpPr>
              <a:spLocks noChangeAspect="1"/>
            </p:cNvSpPr>
            <p:nvPr userDrawn="1"/>
          </p:nvSpPr>
          <p:spPr>
            <a:xfrm>
              <a:off x="-1800000" y="6570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テキスト ボックス 59">
              <a:extLst>
                <a:ext uri="{FF2B5EF4-FFF2-40B4-BE49-F238E27FC236}">
                  <a16:creationId xmlns:a16="http://schemas.microsoft.com/office/drawing/2014/main" id="{6C5BDE37-1EBA-2B2A-C48F-FF296EB29ABA}"/>
                </a:ext>
              </a:extLst>
            </p:cNvPr>
            <p:cNvSpPr txBox="1"/>
            <p:nvPr userDrawn="1"/>
          </p:nvSpPr>
          <p:spPr>
            <a:xfrm>
              <a:off x="-2160000" y="4410001"/>
              <a:ext cx="1800000" cy="288000"/>
            </a:xfrm>
            <a:prstGeom prst="rect">
              <a:avLst/>
            </a:prstGeom>
            <a:noFill/>
          </p:spPr>
          <p:txBody>
            <a:bodyPr wrap="square" lIns="0" tIns="0" rIns="0" bIns="0" rtlCol="0" anchor="ctr" anchorCtr="0">
              <a:spAutoFit/>
            </a:bodyPr>
            <a:lstStyle/>
            <a:p>
              <a:r>
                <a:rPr kumimoji="1" lang="en-US" altLang="ja-JP" sz="1000" b="1" i="0" dirty="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000" b="1" i="0">
                <a:solidFill>
                  <a:schemeClr val="tx1"/>
                </a:solidFill>
                <a:latin typeface="Yu Gothic Medium" panose="020B0400000000000000" pitchFamily="34" charset="-128"/>
                <a:ea typeface="Yu Gothic Medium" panose="020B0400000000000000" pitchFamily="34" charset="-128"/>
              </a:endParaRPr>
            </a:p>
          </p:txBody>
        </p:sp>
        <p:sp>
          <p:nvSpPr>
            <p:cNvPr id="62" name="テキスト ボックス 60">
              <a:extLst>
                <a:ext uri="{FF2B5EF4-FFF2-40B4-BE49-F238E27FC236}">
                  <a16:creationId xmlns:a16="http://schemas.microsoft.com/office/drawing/2014/main" id="{E1B49C10-8E60-AE40-1D80-A96B28922C55}"/>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63" name="テキスト ボックス 61">
              <a:extLst>
                <a:ext uri="{FF2B5EF4-FFF2-40B4-BE49-F238E27FC236}">
                  <a16:creationId xmlns:a16="http://schemas.microsoft.com/office/drawing/2014/main" id="{005CB802-F015-C1DF-0BBE-615A21B4C740}"/>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64" name="テキスト ボックス 62">
              <a:extLst>
                <a:ext uri="{FF2B5EF4-FFF2-40B4-BE49-F238E27FC236}">
                  <a16:creationId xmlns:a16="http://schemas.microsoft.com/office/drawing/2014/main" id="{CD92E9EF-2089-F731-18D8-F987E9F23711}"/>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dirty="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65" name="テキスト ボックス 63">
              <a:extLst>
                <a:ext uri="{FF2B5EF4-FFF2-40B4-BE49-F238E27FC236}">
                  <a16:creationId xmlns:a16="http://schemas.microsoft.com/office/drawing/2014/main" id="{6D56C949-581C-9DE7-3E86-78810F890D57}"/>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sp>
          <p:nvSpPr>
            <p:cNvPr id="66" name="テキスト ボックス 64">
              <a:extLst>
                <a:ext uri="{FF2B5EF4-FFF2-40B4-BE49-F238E27FC236}">
                  <a16:creationId xmlns:a16="http://schemas.microsoft.com/office/drawing/2014/main" id="{277E3780-347D-1FAB-465C-62C65CA69D9A}"/>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grpSp>
    </p:spTree>
    <p:extLst>
      <p:ext uri="{BB962C8B-B14F-4D97-AF65-F5344CB8AC3E}">
        <p14:creationId xmlns:p14="http://schemas.microsoft.com/office/powerpoint/2010/main" val="126724804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767" r:id="rId4"/>
    <p:sldLayoutId id="2147483804" r:id="rId5"/>
    <p:sldLayoutId id="2147483805" r:id="rId6"/>
    <p:sldLayoutId id="2147483806" r:id="rId7"/>
    <p:sldLayoutId id="2147483807" r:id="rId8"/>
    <p:sldLayoutId id="2147483808" r:id="rId9"/>
    <p:sldLayoutId id="2147483809" r:id="rId10"/>
    <p:sldLayoutId id="2147483810" r:id="rId11"/>
    <p:sldLayoutId id="2147483917" r:id="rId12"/>
  </p:sldLayoutIdLst>
  <p:hf hdr="0" ftr="0"/>
  <p:txStyles>
    <p:titleStyle>
      <a:lvl1pPr algn="l" defTabSz="914339" rtl="0" eaLnBrk="1" latinLnBrk="0" hangingPunct="1">
        <a:lnSpc>
          <a:spcPct val="90000"/>
        </a:lnSpc>
        <a:spcBef>
          <a:spcPct val="0"/>
        </a:spcBef>
        <a:buNone/>
        <a:defRPr kumimoji="1" sz="4400" kern="1200" baseline="0">
          <a:solidFill>
            <a:schemeClr val="tx1"/>
          </a:solidFill>
          <a:latin typeface="游ゴシック Medium" panose="020B0400000000000000" pitchFamily="34" charset="-128"/>
          <a:ea typeface="游ゴシック Medium" panose="020B0400000000000000" pitchFamily="34" charset="-128"/>
          <a:cs typeface="+mj-cs"/>
        </a:defRPr>
      </a:lvl1pPr>
    </p:titleStyle>
    <p:bodyStyle>
      <a:lvl1pPr marL="228584" indent="-228584" algn="l" defTabSz="914339" rtl="0" eaLnBrk="1" latinLnBrk="0" hangingPunct="1">
        <a:lnSpc>
          <a:spcPct val="90000"/>
        </a:lnSpc>
        <a:spcBef>
          <a:spcPts val="1000"/>
        </a:spcBef>
        <a:buFont typeface="Arial" panose="020B0604020202020204" pitchFamily="34" charset="0"/>
        <a:buChar char="•"/>
        <a:defRPr kumimoji="1" sz="2800" kern="1200" baseline="0">
          <a:solidFill>
            <a:schemeClr val="tx1"/>
          </a:solidFill>
          <a:latin typeface="游ゴシック Medium" panose="020B0400000000000000" pitchFamily="34" charset="-128"/>
          <a:ea typeface="游ゴシック Medium" panose="020B0400000000000000" pitchFamily="34" charset="-128"/>
          <a:cs typeface="+mn-cs"/>
        </a:defRPr>
      </a:lvl1pPr>
      <a:lvl2pPr marL="685754" indent="-228584" algn="l" defTabSz="914339" rtl="0" eaLnBrk="1" latinLnBrk="0" hangingPunct="1">
        <a:lnSpc>
          <a:spcPct val="90000"/>
        </a:lnSpc>
        <a:spcBef>
          <a:spcPts val="500"/>
        </a:spcBef>
        <a:buFont typeface="Arial" panose="020B0604020202020204" pitchFamily="34" charset="0"/>
        <a:buChar char="•"/>
        <a:defRPr kumimoji="1" sz="2400" kern="1200" baseline="0">
          <a:solidFill>
            <a:schemeClr val="tx1"/>
          </a:solidFill>
          <a:latin typeface="游ゴシック Medium" panose="020B0400000000000000" pitchFamily="34" charset="-128"/>
          <a:ea typeface="游ゴシック Medium" panose="020B0400000000000000" pitchFamily="34" charset="-128"/>
          <a:cs typeface="+mn-cs"/>
        </a:defRPr>
      </a:lvl2pPr>
      <a:lvl3pPr marL="1142924" indent="-228584" algn="l" defTabSz="914339" rtl="0" eaLnBrk="1" latinLnBrk="0" hangingPunct="1">
        <a:lnSpc>
          <a:spcPct val="90000"/>
        </a:lnSpc>
        <a:spcBef>
          <a:spcPts val="500"/>
        </a:spcBef>
        <a:buFont typeface="Arial" panose="020B0604020202020204" pitchFamily="34" charset="0"/>
        <a:buChar char="•"/>
        <a:defRPr kumimoji="1" sz="2000" kern="1200" baseline="0">
          <a:solidFill>
            <a:schemeClr val="tx1"/>
          </a:solidFill>
          <a:latin typeface="游ゴシック Medium" panose="020B0400000000000000" pitchFamily="34" charset="-128"/>
          <a:ea typeface="游ゴシック Medium" panose="020B0400000000000000" pitchFamily="34" charset="-128"/>
          <a:cs typeface="+mn-cs"/>
        </a:defRPr>
      </a:lvl3pPr>
      <a:lvl4pPr marL="1600093"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4pPr>
      <a:lvl5pPr marL="2057262" indent="-228584" algn="l" defTabSz="914339" rtl="0" eaLnBrk="1" latinLnBrk="0" hangingPunct="1">
        <a:lnSpc>
          <a:spcPct val="90000"/>
        </a:lnSpc>
        <a:spcBef>
          <a:spcPts val="500"/>
        </a:spcBef>
        <a:buFont typeface="Arial" panose="020B0604020202020204" pitchFamily="34" charset="0"/>
        <a:buChar char="•"/>
        <a:defRPr kumimoji="1" sz="1800" kern="1200" baseline="0">
          <a:solidFill>
            <a:schemeClr val="tx1"/>
          </a:solidFill>
          <a:latin typeface="游ゴシック Medium" panose="020B0400000000000000" pitchFamily="34" charset="-128"/>
          <a:ea typeface="游ゴシック Medium" panose="020B0400000000000000" pitchFamily="34" charset="-128"/>
          <a:cs typeface="+mn-cs"/>
        </a:defRPr>
      </a:lvl5pPr>
      <a:lvl6pPr marL="2514433"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602"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7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941" indent="-228584" algn="l" defTabSz="914339"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39" rtl="0" eaLnBrk="1" latinLnBrk="0" hangingPunct="1">
        <a:defRPr kumimoji="1" sz="1800" kern="1200">
          <a:solidFill>
            <a:schemeClr val="tx1"/>
          </a:solidFill>
          <a:latin typeface="+mn-lt"/>
          <a:ea typeface="+mn-ea"/>
          <a:cs typeface="+mn-cs"/>
        </a:defRPr>
      </a:lvl1pPr>
      <a:lvl2pPr marL="457169" algn="l" defTabSz="914339" rtl="0" eaLnBrk="1" latinLnBrk="0" hangingPunct="1">
        <a:defRPr kumimoji="1" sz="1800" kern="1200">
          <a:solidFill>
            <a:schemeClr val="tx1"/>
          </a:solidFill>
          <a:latin typeface="+mn-lt"/>
          <a:ea typeface="+mn-ea"/>
          <a:cs typeface="+mn-cs"/>
        </a:defRPr>
      </a:lvl2pPr>
      <a:lvl3pPr marL="914339" algn="l" defTabSz="914339" rtl="0" eaLnBrk="1" latinLnBrk="0" hangingPunct="1">
        <a:defRPr kumimoji="1" sz="1800" kern="1200">
          <a:solidFill>
            <a:schemeClr val="tx1"/>
          </a:solidFill>
          <a:latin typeface="+mn-lt"/>
          <a:ea typeface="+mn-ea"/>
          <a:cs typeface="+mn-cs"/>
        </a:defRPr>
      </a:lvl3pPr>
      <a:lvl4pPr marL="1371509" algn="l" defTabSz="914339" rtl="0" eaLnBrk="1" latinLnBrk="0" hangingPunct="1">
        <a:defRPr kumimoji="1" sz="1800" kern="1200">
          <a:solidFill>
            <a:schemeClr val="tx1"/>
          </a:solidFill>
          <a:latin typeface="+mn-lt"/>
          <a:ea typeface="+mn-ea"/>
          <a:cs typeface="+mn-cs"/>
        </a:defRPr>
      </a:lvl4pPr>
      <a:lvl5pPr marL="1828678" algn="l" defTabSz="914339" rtl="0" eaLnBrk="1" latinLnBrk="0" hangingPunct="1">
        <a:defRPr kumimoji="1" sz="1800" kern="1200">
          <a:solidFill>
            <a:schemeClr val="tx1"/>
          </a:solidFill>
          <a:latin typeface="+mn-lt"/>
          <a:ea typeface="+mn-ea"/>
          <a:cs typeface="+mn-cs"/>
        </a:defRPr>
      </a:lvl5pPr>
      <a:lvl6pPr marL="2285847" algn="l" defTabSz="914339" rtl="0" eaLnBrk="1" latinLnBrk="0" hangingPunct="1">
        <a:defRPr kumimoji="1" sz="1800" kern="1200">
          <a:solidFill>
            <a:schemeClr val="tx1"/>
          </a:solidFill>
          <a:latin typeface="+mn-lt"/>
          <a:ea typeface="+mn-ea"/>
          <a:cs typeface="+mn-cs"/>
        </a:defRPr>
      </a:lvl6pPr>
      <a:lvl7pPr marL="2743018" algn="l" defTabSz="914339" rtl="0" eaLnBrk="1" latinLnBrk="0" hangingPunct="1">
        <a:defRPr kumimoji="1" sz="1800" kern="1200">
          <a:solidFill>
            <a:schemeClr val="tx1"/>
          </a:solidFill>
          <a:latin typeface="+mn-lt"/>
          <a:ea typeface="+mn-ea"/>
          <a:cs typeface="+mn-cs"/>
        </a:defRPr>
      </a:lvl7pPr>
      <a:lvl8pPr marL="3200187" algn="l" defTabSz="914339" rtl="0" eaLnBrk="1" latinLnBrk="0" hangingPunct="1">
        <a:defRPr kumimoji="1" sz="1800" kern="1200">
          <a:solidFill>
            <a:schemeClr val="tx1"/>
          </a:solidFill>
          <a:latin typeface="+mn-lt"/>
          <a:ea typeface="+mn-ea"/>
          <a:cs typeface="+mn-cs"/>
        </a:defRPr>
      </a:lvl8pPr>
      <a:lvl9pPr marL="3657356" algn="l" defTabSz="914339"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13" userDrawn="1">
          <p15:clr>
            <a:srgbClr val="F26B43"/>
          </p15:clr>
        </p15:guide>
        <p15:guide id="4" pos="7167" userDrawn="1">
          <p15:clr>
            <a:srgbClr val="F26B43"/>
          </p15:clr>
        </p15:guide>
        <p15:guide id="10" orient="horz" pos="3913" userDrawn="1">
          <p15:clr>
            <a:srgbClr val="F26B43"/>
          </p15:clr>
        </p15:guide>
        <p15:guide id="12" orient="horz" pos="1094" userDrawn="1">
          <p15:clr>
            <a:srgbClr val="F26B43"/>
          </p15:clr>
        </p15:guide>
        <p15:guide id="13" orient="horz" pos="79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331690-EEF8-0823-F267-34C8FAA9B771}"/>
              </a:ext>
            </a:extLst>
          </p:cNvPr>
          <p:cNvGrpSpPr/>
          <p:nvPr userDrawn="1"/>
        </p:nvGrpSpPr>
        <p:grpSpPr>
          <a:xfrm>
            <a:off x="-2160000" y="51668"/>
            <a:ext cx="1800000" cy="3260331"/>
            <a:chOff x="-2160000" y="51668"/>
            <a:chExt cx="1800000" cy="3260331"/>
          </a:xfrm>
        </p:grpSpPr>
        <p:sp>
          <p:nvSpPr>
            <p:cNvPr id="3" name="円/楕円 31">
              <a:extLst>
                <a:ext uri="{FF2B5EF4-FFF2-40B4-BE49-F238E27FC236}">
                  <a16:creationId xmlns:a16="http://schemas.microsoft.com/office/drawing/2014/main" id="{1355C974-591B-5B84-4861-028F70BBC3BE}"/>
                </a:ext>
              </a:extLst>
            </p:cNvPr>
            <p:cNvSpPr>
              <a:spLocks noChangeAspect="1"/>
            </p:cNvSpPr>
            <p:nvPr userDrawn="1"/>
          </p:nvSpPr>
          <p:spPr>
            <a:xfrm>
              <a:off x="-2160000" y="431999"/>
              <a:ext cx="288037" cy="28800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 name="円/楕円 33">
              <a:extLst>
                <a:ext uri="{FF2B5EF4-FFF2-40B4-BE49-F238E27FC236}">
                  <a16:creationId xmlns:a16="http://schemas.microsoft.com/office/drawing/2014/main" id="{25D4156F-20FF-4DFC-FBAB-35195183712A}"/>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 name="円/楕円 37">
              <a:extLst>
                <a:ext uri="{FF2B5EF4-FFF2-40B4-BE49-F238E27FC236}">
                  <a16:creationId xmlns:a16="http://schemas.microsoft.com/office/drawing/2014/main" id="{5930CBEC-59E0-B441-6B81-75D0DE37C0FE}"/>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円/楕円 38">
              <a:extLst>
                <a:ext uri="{FF2B5EF4-FFF2-40B4-BE49-F238E27FC236}">
                  <a16:creationId xmlns:a16="http://schemas.microsoft.com/office/drawing/2014/main" id="{C30F0588-8AAA-6BEB-7C79-AAC4902D27F9}"/>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円/楕円 39">
              <a:extLst>
                <a:ext uri="{FF2B5EF4-FFF2-40B4-BE49-F238E27FC236}">
                  <a16:creationId xmlns:a16="http://schemas.microsoft.com/office/drawing/2014/main" id="{CE196C01-81E9-18BF-4B67-FAAC18C6FD95}"/>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円/楕円 40">
              <a:extLst>
                <a:ext uri="{FF2B5EF4-FFF2-40B4-BE49-F238E27FC236}">
                  <a16:creationId xmlns:a16="http://schemas.microsoft.com/office/drawing/2014/main" id="{A9033384-7A15-1B1C-24CA-A66930975AAF}"/>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円/楕円 41">
              <a:extLst>
                <a:ext uri="{FF2B5EF4-FFF2-40B4-BE49-F238E27FC236}">
                  <a16:creationId xmlns:a16="http://schemas.microsoft.com/office/drawing/2014/main" id="{D0528056-C30A-CC12-4CC5-1FF1E4B0C7EA}"/>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42">
              <a:extLst>
                <a:ext uri="{FF2B5EF4-FFF2-40B4-BE49-F238E27FC236}">
                  <a16:creationId xmlns:a16="http://schemas.microsoft.com/office/drawing/2014/main" id="{33266F3C-1A26-45AC-3E92-6443D0E7CCE0}"/>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円/楕円 43">
              <a:extLst>
                <a:ext uri="{FF2B5EF4-FFF2-40B4-BE49-F238E27FC236}">
                  <a16:creationId xmlns:a16="http://schemas.microsoft.com/office/drawing/2014/main" id="{A8C4B8E9-43F9-BC3F-1C1A-1FD5CBCED81E}"/>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44">
              <a:extLst>
                <a:ext uri="{FF2B5EF4-FFF2-40B4-BE49-F238E27FC236}">
                  <a16:creationId xmlns:a16="http://schemas.microsoft.com/office/drawing/2014/main" id="{E655AD0B-C269-DD12-E76C-3F88F225E698}"/>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円/楕円 45">
              <a:extLst>
                <a:ext uri="{FF2B5EF4-FFF2-40B4-BE49-F238E27FC236}">
                  <a16:creationId xmlns:a16="http://schemas.microsoft.com/office/drawing/2014/main" id="{716ECA8F-53F4-F5F6-F9A0-3D6707E14345}"/>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円/楕円 46">
              <a:extLst>
                <a:ext uri="{FF2B5EF4-FFF2-40B4-BE49-F238E27FC236}">
                  <a16:creationId xmlns:a16="http://schemas.microsoft.com/office/drawing/2014/main" id="{5B00F9F9-193B-2544-E13D-04BBC1ABE783}"/>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円/楕円 47">
              <a:extLst>
                <a:ext uri="{FF2B5EF4-FFF2-40B4-BE49-F238E27FC236}">
                  <a16:creationId xmlns:a16="http://schemas.microsoft.com/office/drawing/2014/main" id="{5A373C61-10E0-4237-A5CA-CC8B20A34431}"/>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テキスト ボックス 58">
              <a:extLst>
                <a:ext uri="{FF2B5EF4-FFF2-40B4-BE49-F238E27FC236}">
                  <a16:creationId xmlns:a16="http://schemas.microsoft.com/office/drawing/2014/main" id="{DD5F10A9-27B4-1385-AB6D-5F99D47B41C5}"/>
                </a:ext>
              </a:extLst>
            </p:cNvPr>
            <p:cNvSpPr txBox="1"/>
            <p:nvPr userDrawn="1"/>
          </p:nvSpPr>
          <p:spPr>
            <a:xfrm>
              <a:off x="-2160000" y="5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grpSp>
      <p:grpSp>
        <p:nvGrpSpPr>
          <p:cNvPr id="17" name="Group 16">
            <a:extLst>
              <a:ext uri="{FF2B5EF4-FFF2-40B4-BE49-F238E27FC236}">
                <a16:creationId xmlns:a16="http://schemas.microsoft.com/office/drawing/2014/main" id="{97D34EE1-9BAF-0CA7-0C7A-76E67C984EEF}"/>
              </a:ext>
            </a:extLst>
          </p:cNvPr>
          <p:cNvGrpSpPr/>
          <p:nvPr userDrawn="1"/>
        </p:nvGrpSpPr>
        <p:grpSpPr>
          <a:xfrm>
            <a:off x="-2160000" y="4461668"/>
            <a:ext cx="1800000" cy="2396332"/>
            <a:chOff x="-2160000" y="4461668"/>
            <a:chExt cx="1800000" cy="2396332"/>
          </a:xfrm>
        </p:grpSpPr>
        <p:sp>
          <p:nvSpPr>
            <p:cNvPr id="18" name="円/楕円 48">
              <a:extLst>
                <a:ext uri="{FF2B5EF4-FFF2-40B4-BE49-F238E27FC236}">
                  <a16:creationId xmlns:a16="http://schemas.microsoft.com/office/drawing/2014/main" id="{B5CE9805-80AD-8DD6-B937-35F55A998838}"/>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円/楕円 49">
              <a:extLst>
                <a:ext uri="{FF2B5EF4-FFF2-40B4-BE49-F238E27FC236}">
                  <a16:creationId xmlns:a16="http://schemas.microsoft.com/office/drawing/2014/main" id="{ED55B2F3-DF50-40F4-4E9C-11C6368A9823}"/>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円/楕円 50">
              <a:extLst>
                <a:ext uri="{FF2B5EF4-FFF2-40B4-BE49-F238E27FC236}">
                  <a16:creationId xmlns:a16="http://schemas.microsoft.com/office/drawing/2014/main" id="{D4ABDEC9-6EFE-985D-2324-6F83E8B6F2B4}"/>
                </a:ext>
              </a:extLst>
            </p:cNvPr>
            <p:cNvSpPr>
              <a:spLocks noChangeAspect="1"/>
            </p:cNvSpPr>
            <p:nvPr userDrawn="1"/>
          </p:nvSpPr>
          <p:spPr>
            <a:xfrm>
              <a:off x="-2160000" y="5706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円/楕円 51">
              <a:extLst>
                <a:ext uri="{FF2B5EF4-FFF2-40B4-BE49-F238E27FC236}">
                  <a16:creationId xmlns:a16="http://schemas.microsoft.com/office/drawing/2014/main" id="{C820CD0E-546A-A42A-736A-65969E86CCAE}"/>
                </a:ext>
              </a:extLst>
            </p:cNvPr>
            <p:cNvSpPr>
              <a:spLocks noChangeAspect="1"/>
            </p:cNvSpPr>
            <p:nvPr userDrawn="1"/>
          </p:nvSpPr>
          <p:spPr>
            <a:xfrm>
              <a:off x="-1800000" y="5706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52">
              <a:extLst>
                <a:ext uri="{FF2B5EF4-FFF2-40B4-BE49-F238E27FC236}">
                  <a16:creationId xmlns:a16="http://schemas.microsoft.com/office/drawing/2014/main" id="{654D929F-2ED9-C5A4-CAF1-B01D82BD53FC}"/>
                </a:ext>
              </a:extLst>
            </p:cNvPr>
            <p:cNvSpPr>
              <a:spLocks noChangeAspect="1"/>
            </p:cNvSpPr>
            <p:nvPr userDrawn="1"/>
          </p:nvSpPr>
          <p:spPr>
            <a:xfrm>
              <a:off x="-2160000" y="5274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円/楕円 53">
              <a:extLst>
                <a:ext uri="{FF2B5EF4-FFF2-40B4-BE49-F238E27FC236}">
                  <a16:creationId xmlns:a16="http://schemas.microsoft.com/office/drawing/2014/main" id="{AF1A6C74-7EF7-5D4C-AA07-831C05B95678}"/>
                </a:ext>
              </a:extLst>
            </p:cNvPr>
            <p:cNvSpPr>
              <a:spLocks noChangeAspect="1"/>
            </p:cNvSpPr>
            <p:nvPr userDrawn="1"/>
          </p:nvSpPr>
          <p:spPr>
            <a:xfrm>
              <a:off x="-1800000" y="5274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円/楕円 54">
              <a:extLst>
                <a:ext uri="{FF2B5EF4-FFF2-40B4-BE49-F238E27FC236}">
                  <a16:creationId xmlns:a16="http://schemas.microsoft.com/office/drawing/2014/main" id="{9B3E9725-48CD-2A5E-B3B9-4DC7FD14E27C}"/>
                </a:ext>
              </a:extLst>
            </p:cNvPr>
            <p:cNvSpPr>
              <a:spLocks noChangeAspect="1"/>
            </p:cNvSpPr>
            <p:nvPr userDrawn="1"/>
          </p:nvSpPr>
          <p:spPr>
            <a:xfrm>
              <a:off x="-2160000" y="6570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円/楕円 55">
              <a:extLst>
                <a:ext uri="{FF2B5EF4-FFF2-40B4-BE49-F238E27FC236}">
                  <a16:creationId xmlns:a16="http://schemas.microsoft.com/office/drawing/2014/main" id="{43ADF84D-5135-1F25-972C-8949C372AECC}"/>
                </a:ext>
              </a:extLst>
            </p:cNvPr>
            <p:cNvSpPr>
              <a:spLocks noChangeAspect="1"/>
            </p:cNvSpPr>
            <p:nvPr userDrawn="1"/>
          </p:nvSpPr>
          <p:spPr>
            <a:xfrm>
              <a:off x="-1800000" y="6570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円/楕円 56">
              <a:extLst>
                <a:ext uri="{FF2B5EF4-FFF2-40B4-BE49-F238E27FC236}">
                  <a16:creationId xmlns:a16="http://schemas.microsoft.com/office/drawing/2014/main" id="{59D306FE-B894-082D-5BDD-DF5026BDFE93}"/>
                </a:ext>
              </a:extLst>
            </p:cNvPr>
            <p:cNvSpPr>
              <a:spLocks noChangeAspect="1"/>
            </p:cNvSpPr>
            <p:nvPr userDrawn="1"/>
          </p:nvSpPr>
          <p:spPr>
            <a:xfrm>
              <a:off x="-2160000" y="6138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57">
              <a:extLst>
                <a:ext uri="{FF2B5EF4-FFF2-40B4-BE49-F238E27FC236}">
                  <a16:creationId xmlns:a16="http://schemas.microsoft.com/office/drawing/2014/main" id="{C161303C-06C8-C039-229E-D66DA80264EC}"/>
                </a:ext>
              </a:extLst>
            </p:cNvPr>
            <p:cNvSpPr>
              <a:spLocks noChangeAspect="1"/>
            </p:cNvSpPr>
            <p:nvPr userDrawn="1"/>
          </p:nvSpPr>
          <p:spPr>
            <a:xfrm>
              <a:off x="-1800000" y="6138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8" name="テキスト ボックス 59">
              <a:extLst>
                <a:ext uri="{FF2B5EF4-FFF2-40B4-BE49-F238E27FC236}">
                  <a16:creationId xmlns:a16="http://schemas.microsoft.com/office/drawing/2014/main" id="{EA812BAF-8350-5B58-F041-29ACC59695C3}"/>
                </a:ext>
              </a:extLst>
            </p:cNvPr>
            <p:cNvSpPr txBox="1"/>
            <p:nvPr userDrawn="1"/>
          </p:nvSpPr>
          <p:spPr>
            <a:xfrm>
              <a:off x="-2160000" y="446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sp>
          <p:nvSpPr>
            <p:cNvPr id="29" name="テキスト ボックス 60">
              <a:extLst>
                <a:ext uri="{FF2B5EF4-FFF2-40B4-BE49-F238E27FC236}">
                  <a16:creationId xmlns:a16="http://schemas.microsoft.com/office/drawing/2014/main" id="{160E28AA-7475-3B47-8CC0-44F5DEE0DCC9}"/>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30" name="テキスト ボックス 61">
              <a:extLst>
                <a:ext uri="{FF2B5EF4-FFF2-40B4-BE49-F238E27FC236}">
                  <a16:creationId xmlns:a16="http://schemas.microsoft.com/office/drawing/2014/main" id="{CAF5BB97-3D5C-FF76-F760-E31D68CFF0CC}"/>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dirty="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31" name="テキスト ボックス 62">
              <a:extLst>
                <a:ext uri="{FF2B5EF4-FFF2-40B4-BE49-F238E27FC236}">
                  <a16:creationId xmlns:a16="http://schemas.microsoft.com/office/drawing/2014/main" id="{EEC9D6E9-3ABE-685E-985B-A2E627AD1F09}"/>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32" name="テキスト ボックス 63">
              <a:extLst>
                <a:ext uri="{FF2B5EF4-FFF2-40B4-BE49-F238E27FC236}">
                  <a16:creationId xmlns:a16="http://schemas.microsoft.com/office/drawing/2014/main" id="{95711BA5-83B1-7E9A-EF78-F9E657DC1DBF}"/>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dirty="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sp>
          <p:nvSpPr>
            <p:cNvPr id="33" name="テキスト ボックス 64">
              <a:extLst>
                <a:ext uri="{FF2B5EF4-FFF2-40B4-BE49-F238E27FC236}">
                  <a16:creationId xmlns:a16="http://schemas.microsoft.com/office/drawing/2014/main" id="{82214160-265F-C584-6DC3-82872074E150}"/>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grpSp>
    </p:spTree>
    <p:extLst>
      <p:ext uri="{BB962C8B-B14F-4D97-AF65-F5344CB8AC3E}">
        <p14:creationId xmlns:p14="http://schemas.microsoft.com/office/powerpoint/2010/main" val="349752502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9350CA-95E4-2BE2-0BCF-21D9FAA81AF2}"/>
              </a:ext>
            </a:extLst>
          </p:cNvPr>
          <p:cNvGrpSpPr/>
          <p:nvPr userDrawn="1"/>
        </p:nvGrpSpPr>
        <p:grpSpPr>
          <a:xfrm>
            <a:off x="-2160000" y="51668"/>
            <a:ext cx="1800000" cy="3260331"/>
            <a:chOff x="-2160000" y="51668"/>
            <a:chExt cx="1800000" cy="3260331"/>
          </a:xfrm>
        </p:grpSpPr>
        <p:sp>
          <p:nvSpPr>
            <p:cNvPr id="3" name="円/楕円 31">
              <a:extLst>
                <a:ext uri="{FF2B5EF4-FFF2-40B4-BE49-F238E27FC236}">
                  <a16:creationId xmlns:a16="http://schemas.microsoft.com/office/drawing/2014/main" id="{0F85D2AC-EA94-E681-1C1B-DC9C3C325FB1}"/>
                </a:ext>
              </a:extLst>
            </p:cNvPr>
            <p:cNvSpPr>
              <a:spLocks noChangeAspect="1"/>
            </p:cNvSpPr>
            <p:nvPr userDrawn="1"/>
          </p:nvSpPr>
          <p:spPr>
            <a:xfrm>
              <a:off x="-2160000" y="431999"/>
              <a:ext cx="288037" cy="28800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 name="円/楕円 33">
              <a:extLst>
                <a:ext uri="{FF2B5EF4-FFF2-40B4-BE49-F238E27FC236}">
                  <a16:creationId xmlns:a16="http://schemas.microsoft.com/office/drawing/2014/main" id="{78154538-C75C-90B9-0DB1-1C1E1FBE1E5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 name="円/楕円 37">
              <a:extLst>
                <a:ext uri="{FF2B5EF4-FFF2-40B4-BE49-F238E27FC236}">
                  <a16:creationId xmlns:a16="http://schemas.microsoft.com/office/drawing/2014/main" id="{F766F3AE-E6B1-94B1-1818-45B4D80BC4AC}"/>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円/楕円 38">
              <a:extLst>
                <a:ext uri="{FF2B5EF4-FFF2-40B4-BE49-F238E27FC236}">
                  <a16:creationId xmlns:a16="http://schemas.microsoft.com/office/drawing/2014/main" id="{1899D552-8595-2B89-5107-8B3F61DEDFA1}"/>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円/楕円 39">
              <a:extLst>
                <a:ext uri="{FF2B5EF4-FFF2-40B4-BE49-F238E27FC236}">
                  <a16:creationId xmlns:a16="http://schemas.microsoft.com/office/drawing/2014/main" id="{2F4E23B6-E8C9-4723-4D79-BD40BB2FADE1}"/>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円/楕円 40">
              <a:extLst>
                <a:ext uri="{FF2B5EF4-FFF2-40B4-BE49-F238E27FC236}">
                  <a16:creationId xmlns:a16="http://schemas.microsoft.com/office/drawing/2014/main" id="{7CC0CD48-A068-CD3A-C8AB-9FB884FB7381}"/>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円/楕円 41">
              <a:extLst>
                <a:ext uri="{FF2B5EF4-FFF2-40B4-BE49-F238E27FC236}">
                  <a16:creationId xmlns:a16="http://schemas.microsoft.com/office/drawing/2014/main" id="{A77C309D-2B89-F59C-005D-7D60B36D7D70}"/>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42">
              <a:extLst>
                <a:ext uri="{FF2B5EF4-FFF2-40B4-BE49-F238E27FC236}">
                  <a16:creationId xmlns:a16="http://schemas.microsoft.com/office/drawing/2014/main" id="{0E07B5EB-E9BA-A6C7-FFE8-D07B82873009}"/>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円/楕円 43">
              <a:extLst>
                <a:ext uri="{FF2B5EF4-FFF2-40B4-BE49-F238E27FC236}">
                  <a16:creationId xmlns:a16="http://schemas.microsoft.com/office/drawing/2014/main" id="{29CD1681-FD08-D84D-56EF-0572C8C806F0}"/>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44">
              <a:extLst>
                <a:ext uri="{FF2B5EF4-FFF2-40B4-BE49-F238E27FC236}">
                  <a16:creationId xmlns:a16="http://schemas.microsoft.com/office/drawing/2014/main" id="{89C2359B-E91E-E9F5-3B84-10E2C325F13A}"/>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円/楕円 45">
              <a:extLst>
                <a:ext uri="{FF2B5EF4-FFF2-40B4-BE49-F238E27FC236}">
                  <a16:creationId xmlns:a16="http://schemas.microsoft.com/office/drawing/2014/main" id="{3632B270-88DC-6FFB-D306-7F3CDE0AB17D}"/>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円/楕円 46">
              <a:extLst>
                <a:ext uri="{FF2B5EF4-FFF2-40B4-BE49-F238E27FC236}">
                  <a16:creationId xmlns:a16="http://schemas.microsoft.com/office/drawing/2014/main" id="{0790D774-CD84-C1EC-4BCE-449D26C8E092}"/>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円/楕円 47">
              <a:extLst>
                <a:ext uri="{FF2B5EF4-FFF2-40B4-BE49-F238E27FC236}">
                  <a16:creationId xmlns:a16="http://schemas.microsoft.com/office/drawing/2014/main" id="{9A4435E1-52BE-1FC5-22C6-5D66D50F99B3}"/>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テキスト ボックス 58">
              <a:extLst>
                <a:ext uri="{FF2B5EF4-FFF2-40B4-BE49-F238E27FC236}">
                  <a16:creationId xmlns:a16="http://schemas.microsoft.com/office/drawing/2014/main" id="{FB6247EB-7614-948F-1D0E-C54AD3E02237}"/>
                </a:ext>
              </a:extLst>
            </p:cNvPr>
            <p:cNvSpPr txBox="1"/>
            <p:nvPr userDrawn="1"/>
          </p:nvSpPr>
          <p:spPr>
            <a:xfrm>
              <a:off x="-2160000" y="51668"/>
              <a:ext cx="1800000" cy="184666"/>
            </a:xfrm>
            <a:prstGeom prst="rect">
              <a:avLst/>
            </a:prstGeom>
            <a:noFill/>
          </p:spPr>
          <p:txBody>
            <a:bodyPr wrap="square" lIns="0" tIns="0" rIns="0" bIns="0" rtlCol="0" anchor="ctr" anchorCtr="0">
              <a:spAutoFit/>
            </a:bodyPr>
            <a:lstStyle/>
            <a:p>
              <a:r>
                <a:rPr kumimoji="1" lang="en-US" altLang="ja-JP" sz="1200" b="0" i="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grpSp>
      <p:grpSp>
        <p:nvGrpSpPr>
          <p:cNvPr id="17" name="Group 16">
            <a:extLst>
              <a:ext uri="{FF2B5EF4-FFF2-40B4-BE49-F238E27FC236}">
                <a16:creationId xmlns:a16="http://schemas.microsoft.com/office/drawing/2014/main" id="{6D4AC014-25AD-CB17-9513-DFBFD601CDA9}"/>
              </a:ext>
            </a:extLst>
          </p:cNvPr>
          <p:cNvGrpSpPr/>
          <p:nvPr userDrawn="1"/>
        </p:nvGrpSpPr>
        <p:grpSpPr>
          <a:xfrm>
            <a:off x="-2160000" y="4461668"/>
            <a:ext cx="1800000" cy="2396332"/>
            <a:chOff x="-2160000" y="4461668"/>
            <a:chExt cx="1800000" cy="2396332"/>
          </a:xfrm>
        </p:grpSpPr>
        <p:sp>
          <p:nvSpPr>
            <p:cNvPr id="18" name="円/楕円 48">
              <a:extLst>
                <a:ext uri="{FF2B5EF4-FFF2-40B4-BE49-F238E27FC236}">
                  <a16:creationId xmlns:a16="http://schemas.microsoft.com/office/drawing/2014/main" id="{4FE08924-91A5-809D-6229-C0352D2EF9D0}"/>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円/楕円 49">
              <a:extLst>
                <a:ext uri="{FF2B5EF4-FFF2-40B4-BE49-F238E27FC236}">
                  <a16:creationId xmlns:a16="http://schemas.microsoft.com/office/drawing/2014/main" id="{2FA045DF-441B-5932-F289-733249FC9F47}"/>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円/楕円 50">
              <a:extLst>
                <a:ext uri="{FF2B5EF4-FFF2-40B4-BE49-F238E27FC236}">
                  <a16:creationId xmlns:a16="http://schemas.microsoft.com/office/drawing/2014/main" id="{9BF97F45-9851-B9BA-A3A9-7B52285042F8}"/>
                </a:ext>
              </a:extLst>
            </p:cNvPr>
            <p:cNvSpPr>
              <a:spLocks noChangeAspect="1"/>
            </p:cNvSpPr>
            <p:nvPr userDrawn="1"/>
          </p:nvSpPr>
          <p:spPr>
            <a:xfrm>
              <a:off x="-2160000" y="5706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円/楕円 51">
              <a:extLst>
                <a:ext uri="{FF2B5EF4-FFF2-40B4-BE49-F238E27FC236}">
                  <a16:creationId xmlns:a16="http://schemas.microsoft.com/office/drawing/2014/main" id="{B699B1FD-30C0-B98C-59C5-780286B26EEC}"/>
                </a:ext>
              </a:extLst>
            </p:cNvPr>
            <p:cNvSpPr>
              <a:spLocks noChangeAspect="1"/>
            </p:cNvSpPr>
            <p:nvPr userDrawn="1"/>
          </p:nvSpPr>
          <p:spPr>
            <a:xfrm>
              <a:off x="-1800000" y="5706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52">
              <a:extLst>
                <a:ext uri="{FF2B5EF4-FFF2-40B4-BE49-F238E27FC236}">
                  <a16:creationId xmlns:a16="http://schemas.microsoft.com/office/drawing/2014/main" id="{925FE6B1-1D66-CE1C-C5EA-4529BB0BFFDA}"/>
                </a:ext>
              </a:extLst>
            </p:cNvPr>
            <p:cNvSpPr>
              <a:spLocks noChangeAspect="1"/>
            </p:cNvSpPr>
            <p:nvPr userDrawn="1"/>
          </p:nvSpPr>
          <p:spPr>
            <a:xfrm>
              <a:off x="-2160000" y="5274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円/楕円 53">
              <a:extLst>
                <a:ext uri="{FF2B5EF4-FFF2-40B4-BE49-F238E27FC236}">
                  <a16:creationId xmlns:a16="http://schemas.microsoft.com/office/drawing/2014/main" id="{CD7DE2EB-ABB8-5A42-632F-78B5BA195D7D}"/>
                </a:ext>
              </a:extLst>
            </p:cNvPr>
            <p:cNvSpPr>
              <a:spLocks noChangeAspect="1"/>
            </p:cNvSpPr>
            <p:nvPr userDrawn="1"/>
          </p:nvSpPr>
          <p:spPr>
            <a:xfrm>
              <a:off x="-1800000" y="5274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円/楕円 54">
              <a:extLst>
                <a:ext uri="{FF2B5EF4-FFF2-40B4-BE49-F238E27FC236}">
                  <a16:creationId xmlns:a16="http://schemas.microsoft.com/office/drawing/2014/main" id="{75F2B881-372A-DB1F-6E60-F3A1F5567146}"/>
                </a:ext>
              </a:extLst>
            </p:cNvPr>
            <p:cNvSpPr>
              <a:spLocks noChangeAspect="1"/>
            </p:cNvSpPr>
            <p:nvPr userDrawn="1"/>
          </p:nvSpPr>
          <p:spPr>
            <a:xfrm>
              <a:off x="-2160000" y="6570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円/楕円 55">
              <a:extLst>
                <a:ext uri="{FF2B5EF4-FFF2-40B4-BE49-F238E27FC236}">
                  <a16:creationId xmlns:a16="http://schemas.microsoft.com/office/drawing/2014/main" id="{FB052A3F-EB90-2ADE-AFB6-9B9CB67DA3D5}"/>
                </a:ext>
              </a:extLst>
            </p:cNvPr>
            <p:cNvSpPr>
              <a:spLocks noChangeAspect="1"/>
            </p:cNvSpPr>
            <p:nvPr userDrawn="1"/>
          </p:nvSpPr>
          <p:spPr>
            <a:xfrm>
              <a:off x="-1800000" y="6570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円/楕円 56">
              <a:extLst>
                <a:ext uri="{FF2B5EF4-FFF2-40B4-BE49-F238E27FC236}">
                  <a16:creationId xmlns:a16="http://schemas.microsoft.com/office/drawing/2014/main" id="{E2E59412-F223-2C31-E8AD-0D40536F64E0}"/>
                </a:ext>
              </a:extLst>
            </p:cNvPr>
            <p:cNvSpPr>
              <a:spLocks noChangeAspect="1"/>
            </p:cNvSpPr>
            <p:nvPr userDrawn="1"/>
          </p:nvSpPr>
          <p:spPr>
            <a:xfrm>
              <a:off x="-2160000" y="6138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57">
              <a:extLst>
                <a:ext uri="{FF2B5EF4-FFF2-40B4-BE49-F238E27FC236}">
                  <a16:creationId xmlns:a16="http://schemas.microsoft.com/office/drawing/2014/main" id="{1B641FF6-2B1F-571D-86B1-4DD7D6CAF140}"/>
                </a:ext>
              </a:extLst>
            </p:cNvPr>
            <p:cNvSpPr>
              <a:spLocks noChangeAspect="1"/>
            </p:cNvSpPr>
            <p:nvPr userDrawn="1"/>
          </p:nvSpPr>
          <p:spPr>
            <a:xfrm>
              <a:off x="-1800000" y="6138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8" name="テキスト ボックス 59">
              <a:extLst>
                <a:ext uri="{FF2B5EF4-FFF2-40B4-BE49-F238E27FC236}">
                  <a16:creationId xmlns:a16="http://schemas.microsoft.com/office/drawing/2014/main" id="{AAD0CA50-4964-9E42-2A80-9DFD7DF6E54B}"/>
                </a:ext>
              </a:extLst>
            </p:cNvPr>
            <p:cNvSpPr txBox="1"/>
            <p:nvPr userDrawn="1"/>
          </p:nvSpPr>
          <p:spPr>
            <a:xfrm>
              <a:off x="-2160000" y="4461668"/>
              <a:ext cx="1800000" cy="184666"/>
            </a:xfrm>
            <a:prstGeom prst="rect">
              <a:avLst/>
            </a:prstGeom>
            <a:noFill/>
          </p:spPr>
          <p:txBody>
            <a:bodyPr wrap="square" lIns="0" tIns="0" rIns="0" bIns="0" rtlCol="0" anchor="ctr" anchorCtr="0">
              <a:spAutoFit/>
            </a:bodyPr>
            <a:lstStyle/>
            <a:p>
              <a:r>
                <a:rPr kumimoji="1" lang="en-US" altLang="ja-JP" sz="1200" b="0" i="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sp>
          <p:nvSpPr>
            <p:cNvPr id="29" name="テキスト ボックス 60">
              <a:extLst>
                <a:ext uri="{FF2B5EF4-FFF2-40B4-BE49-F238E27FC236}">
                  <a16:creationId xmlns:a16="http://schemas.microsoft.com/office/drawing/2014/main" id="{C3BB664E-5004-CAE7-0F48-77952A82F096}"/>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30" name="テキスト ボックス 61">
              <a:extLst>
                <a:ext uri="{FF2B5EF4-FFF2-40B4-BE49-F238E27FC236}">
                  <a16:creationId xmlns:a16="http://schemas.microsoft.com/office/drawing/2014/main" id="{5F474275-DCEC-9436-7D06-F96DCD47530A}"/>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31" name="テキスト ボックス 62">
              <a:extLst>
                <a:ext uri="{FF2B5EF4-FFF2-40B4-BE49-F238E27FC236}">
                  <a16:creationId xmlns:a16="http://schemas.microsoft.com/office/drawing/2014/main" id="{C40A5544-CB7F-7391-201D-05A4B743C08C}"/>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32" name="テキスト ボックス 63">
              <a:extLst>
                <a:ext uri="{FF2B5EF4-FFF2-40B4-BE49-F238E27FC236}">
                  <a16:creationId xmlns:a16="http://schemas.microsoft.com/office/drawing/2014/main" id="{88A7CA32-06B6-2BA5-6358-1776E41D3926}"/>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sp>
          <p:nvSpPr>
            <p:cNvPr id="33" name="テキスト ボックス 64">
              <a:extLst>
                <a:ext uri="{FF2B5EF4-FFF2-40B4-BE49-F238E27FC236}">
                  <a16:creationId xmlns:a16="http://schemas.microsoft.com/office/drawing/2014/main" id="{69DFCABE-732B-5C53-6E90-71C126047EAB}"/>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grpSp>
    </p:spTree>
    <p:extLst>
      <p:ext uri="{BB962C8B-B14F-4D97-AF65-F5344CB8AC3E}">
        <p14:creationId xmlns:p14="http://schemas.microsoft.com/office/powerpoint/2010/main" val="1942861211"/>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13D8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20302F-3BDB-9993-A75E-94A06C2D5D77}"/>
              </a:ext>
            </a:extLst>
          </p:cNvPr>
          <p:cNvGrpSpPr/>
          <p:nvPr userDrawn="1"/>
        </p:nvGrpSpPr>
        <p:grpSpPr>
          <a:xfrm>
            <a:off x="-917979" y="0"/>
            <a:ext cx="285713" cy="6858000"/>
            <a:chOff x="-917979" y="0"/>
            <a:chExt cx="285713" cy="6858000"/>
          </a:xfrm>
        </p:grpSpPr>
        <p:sp>
          <p:nvSpPr>
            <p:cNvPr id="3" name="円/楕円 2">
              <a:extLst>
                <a:ext uri="{FF2B5EF4-FFF2-40B4-BE49-F238E27FC236}">
                  <a16:creationId xmlns:a16="http://schemas.microsoft.com/office/drawing/2014/main" id="{F8082FA4-CBDD-3DAB-8020-33D6617AF2D6}"/>
                </a:ext>
              </a:extLst>
            </p:cNvPr>
            <p:cNvSpPr/>
            <p:nvPr userDrawn="1"/>
          </p:nvSpPr>
          <p:spPr>
            <a:xfrm>
              <a:off x="-917979" y="0"/>
              <a:ext cx="285713" cy="28575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円/楕円 3">
              <a:extLst>
                <a:ext uri="{FF2B5EF4-FFF2-40B4-BE49-F238E27FC236}">
                  <a16:creationId xmlns:a16="http://schemas.microsoft.com/office/drawing/2014/main" id="{46DCB74E-BBCF-76FF-46C4-41CEF445875F}"/>
                </a:ext>
              </a:extLst>
            </p:cNvPr>
            <p:cNvSpPr/>
            <p:nvPr userDrawn="1"/>
          </p:nvSpPr>
          <p:spPr>
            <a:xfrm>
              <a:off x="-917979" y="410766"/>
              <a:ext cx="285713" cy="28575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a:extLst>
                <a:ext uri="{FF2B5EF4-FFF2-40B4-BE49-F238E27FC236}">
                  <a16:creationId xmlns:a16="http://schemas.microsoft.com/office/drawing/2014/main" id="{3CABD32D-2E50-B0BA-5A60-83111939D5F4}"/>
                </a:ext>
              </a:extLst>
            </p:cNvPr>
            <p:cNvSpPr/>
            <p:nvPr userDrawn="1"/>
          </p:nvSpPr>
          <p:spPr>
            <a:xfrm>
              <a:off x="-917979" y="821532"/>
              <a:ext cx="285713" cy="28575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a:extLst>
                <a:ext uri="{FF2B5EF4-FFF2-40B4-BE49-F238E27FC236}">
                  <a16:creationId xmlns:a16="http://schemas.microsoft.com/office/drawing/2014/main" id="{3A19B630-F41C-9471-BF33-17797B43D9F5}"/>
                </a:ext>
              </a:extLst>
            </p:cNvPr>
            <p:cNvSpPr/>
            <p:nvPr userDrawn="1"/>
          </p:nvSpPr>
          <p:spPr>
            <a:xfrm>
              <a:off x="-917979" y="1232298"/>
              <a:ext cx="285713" cy="28575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7">
              <a:extLst>
                <a:ext uri="{FF2B5EF4-FFF2-40B4-BE49-F238E27FC236}">
                  <a16:creationId xmlns:a16="http://schemas.microsoft.com/office/drawing/2014/main" id="{569C745B-7C53-AE63-EC31-598119737CE0}"/>
                </a:ext>
              </a:extLst>
            </p:cNvPr>
            <p:cNvSpPr/>
            <p:nvPr userDrawn="1"/>
          </p:nvSpPr>
          <p:spPr>
            <a:xfrm>
              <a:off x="-917979" y="1643064"/>
              <a:ext cx="285713" cy="28575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8">
              <a:extLst>
                <a:ext uri="{FF2B5EF4-FFF2-40B4-BE49-F238E27FC236}">
                  <a16:creationId xmlns:a16="http://schemas.microsoft.com/office/drawing/2014/main" id="{4AC2558D-D477-2F9E-A4EF-AC643202F3DD}"/>
                </a:ext>
              </a:extLst>
            </p:cNvPr>
            <p:cNvSpPr/>
            <p:nvPr userDrawn="1"/>
          </p:nvSpPr>
          <p:spPr>
            <a:xfrm>
              <a:off x="-917979" y="2053830"/>
              <a:ext cx="285713" cy="28575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9">
              <a:extLst>
                <a:ext uri="{FF2B5EF4-FFF2-40B4-BE49-F238E27FC236}">
                  <a16:creationId xmlns:a16="http://schemas.microsoft.com/office/drawing/2014/main" id="{4A9F4AAF-434F-0C0C-8D8D-67F1F5B1C698}"/>
                </a:ext>
              </a:extLst>
            </p:cNvPr>
            <p:cNvSpPr/>
            <p:nvPr userDrawn="1"/>
          </p:nvSpPr>
          <p:spPr>
            <a:xfrm>
              <a:off x="-917979" y="2464596"/>
              <a:ext cx="285713" cy="285750"/>
            </a:xfrm>
            <a:prstGeom prst="ellipse">
              <a:avLst/>
            </a:prstGeom>
            <a:solidFill>
              <a:srgbClr val="65D1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10">
              <a:extLst>
                <a:ext uri="{FF2B5EF4-FFF2-40B4-BE49-F238E27FC236}">
                  <a16:creationId xmlns:a16="http://schemas.microsoft.com/office/drawing/2014/main" id="{F905B6D0-3D2E-A80A-C0E3-3ABC8994451E}"/>
                </a:ext>
              </a:extLst>
            </p:cNvPr>
            <p:cNvSpPr/>
            <p:nvPr userDrawn="1"/>
          </p:nvSpPr>
          <p:spPr>
            <a:xfrm>
              <a:off x="-917979" y="2875362"/>
              <a:ext cx="285713" cy="28575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1">
              <a:extLst>
                <a:ext uri="{FF2B5EF4-FFF2-40B4-BE49-F238E27FC236}">
                  <a16:creationId xmlns:a16="http://schemas.microsoft.com/office/drawing/2014/main" id="{E75BD1C2-1181-73E1-E908-6C953D561E9D}"/>
                </a:ext>
              </a:extLst>
            </p:cNvPr>
            <p:cNvSpPr/>
            <p:nvPr userDrawn="1"/>
          </p:nvSpPr>
          <p:spPr>
            <a:xfrm>
              <a:off x="-917979" y="3286128"/>
              <a:ext cx="285713" cy="28575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2">
              <a:extLst>
                <a:ext uri="{FF2B5EF4-FFF2-40B4-BE49-F238E27FC236}">
                  <a16:creationId xmlns:a16="http://schemas.microsoft.com/office/drawing/2014/main" id="{2E15A51D-D488-5052-2E9B-D250F9ABFA53}"/>
                </a:ext>
              </a:extLst>
            </p:cNvPr>
            <p:cNvSpPr/>
            <p:nvPr userDrawn="1"/>
          </p:nvSpPr>
          <p:spPr>
            <a:xfrm>
              <a:off x="-917979" y="3696894"/>
              <a:ext cx="285713" cy="285750"/>
            </a:xfrm>
            <a:prstGeom prst="ellipse">
              <a:avLst/>
            </a:prstGeom>
            <a:solidFill>
              <a:srgbClr val="66BE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3">
              <a:extLst>
                <a:ext uri="{FF2B5EF4-FFF2-40B4-BE49-F238E27FC236}">
                  <a16:creationId xmlns:a16="http://schemas.microsoft.com/office/drawing/2014/main" id="{6DDE4540-5D04-C5E2-D47A-04CFD7C6F934}"/>
                </a:ext>
              </a:extLst>
            </p:cNvPr>
            <p:cNvSpPr/>
            <p:nvPr userDrawn="1"/>
          </p:nvSpPr>
          <p:spPr>
            <a:xfrm>
              <a:off x="-917979" y="4107660"/>
              <a:ext cx="285713" cy="28575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4">
              <a:extLst>
                <a:ext uri="{FF2B5EF4-FFF2-40B4-BE49-F238E27FC236}">
                  <a16:creationId xmlns:a16="http://schemas.microsoft.com/office/drawing/2014/main" id="{496FE845-72BB-A4B2-F53E-33ADD2CA3494}"/>
                </a:ext>
              </a:extLst>
            </p:cNvPr>
            <p:cNvSpPr/>
            <p:nvPr userDrawn="1"/>
          </p:nvSpPr>
          <p:spPr>
            <a:xfrm>
              <a:off x="-917979" y="4518426"/>
              <a:ext cx="285713" cy="28575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5">
              <a:extLst>
                <a:ext uri="{FF2B5EF4-FFF2-40B4-BE49-F238E27FC236}">
                  <a16:creationId xmlns:a16="http://schemas.microsoft.com/office/drawing/2014/main" id="{E6EB06E6-0A95-A670-00C4-B1E0BD2DBA54}"/>
                </a:ext>
              </a:extLst>
            </p:cNvPr>
            <p:cNvSpPr/>
            <p:nvPr userDrawn="1"/>
          </p:nvSpPr>
          <p:spPr>
            <a:xfrm>
              <a:off x="-917979" y="4929192"/>
              <a:ext cx="285713" cy="285750"/>
            </a:xfrm>
            <a:prstGeom prst="ellipse">
              <a:avLst/>
            </a:prstGeom>
            <a:solidFill>
              <a:srgbClr val="F166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6">
              <a:extLst>
                <a:ext uri="{FF2B5EF4-FFF2-40B4-BE49-F238E27FC236}">
                  <a16:creationId xmlns:a16="http://schemas.microsoft.com/office/drawing/2014/main" id="{99D9585D-C839-28CC-8652-6119118B9877}"/>
                </a:ext>
              </a:extLst>
            </p:cNvPr>
            <p:cNvSpPr/>
            <p:nvPr userDrawn="1"/>
          </p:nvSpPr>
          <p:spPr>
            <a:xfrm>
              <a:off x="-917979" y="5339958"/>
              <a:ext cx="285713" cy="28575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7">
              <a:extLst>
                <a:ext uri="{FF2B5EF4-FFF2-40B4-BE49-F238E27FC236}">
                  <a16:creationId xmlns:a16="http://schemas.microsoft.com/office/drawing/2014/main" id="{90F1ACE2-2A42-8CBE-B448-F4D96220590B}"/>
                </a:ext>
              </a:extLst>
            </p:cNvPr>
            <p:cNvSpPr/>
            <p:nvPr userDrawn="1"/>
          </p:nvSpPr>
          <p:spPr>
            <a:xfrm>
              <a:off x="-917979" y="5750724"/>
              <a:ext cx="285713" cy="2857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8">
              <a:extLst>
                <a:ext uri="{FF2B5EF4-FFF2-40B4-BE49-F238E27FC236}">
                  <a16:creationId xmlns:a16="http://schemas.microsoft.com/office/drawing/2014/main" id="{44C76DAA-216A-1AF7-E579-18BBFD928EFA}"/>
                </a:ext>
              </a:extLst>
            </p:cNvPr>
            <p:cNvSpPr/>
            <p:nvPr userDrawn="1"/>
          </p:nvSpPr>
          <p:spPr>
            <a:xfrm>
              <a:off x="-917979" y="6161490"/>
              <a:ext cx="285713" cy="285750"/>
            </a:xfrm>
            <a:prstGeom prst="ellipse">
              <a:avLst/>
            </a:prstGeom>
            <a:solidFill>
              <a:srgbClr val="FFF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9">
              <a:extLst>
                <a:ext uri="{FF2B5EF4-FFF2-40B4-BE49-F238E27FC236}">
                  <a16:creationId xmlns:a16="http://schemas.microsoft.com/office/drawing/2014/main" id="{DA82447E-F921-C06C-D9DA-0DBF95ED2ADD}"/>
                </a:ext>
              </a:extLst>
            </p:cNvPr>
            <p:cNvSpPr/>
            <p:nvPr userDrawn="1"/>
          </p:nvSpPr>
          <p:spPr>
            <a:xfrm>
              <a:off x="-917979" y="6572250"/>
              <a:ext cx="285713" cy="28575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236004786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4">
          <p15:clr>
            <a:srgbClr val="F26B43"/>
          </p15:clr>
        </p15:guide>
        <p15:guide id="5" orient="horz" pos="391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9350CA-95E4-2BE2-0BCF-21D9FAA81AF2}"/>
              </a:ext>
            </a:extLst>
          </p:cNvPr>
          <p:cNvGrpSpPr/>
          <p:nvPr userDrawn="1"/>
        </p:nvGrpSpPr>
        <p:grpSpPr>
          <a:xfrm>
            <a:off x="-2160000" y="51668"/>
            <a:ext cx="1800000" cy="3260331"/>
            <a:chOff x="-2160000" y="51668"/>
            <a:chExt cx="1800000" cy="3260331"/>
          </a:xfrm>
        </p:grpSpPr>
        <p:sp>
          <p:nvSpPr>
            <p:cNvPr id="3" name="円/楕円 31">
              <a:extLst>
                <a:ext uri="{FF2B5EF4-FFF2-40B4-BE49-F238E27FC236}">
                  <a16:creationId xmlns:a16="http://schemas.microsoft.com/office/drawing/2014/main" id="{0F85D2AC-EA94-E681-1C1B-DC9C3C325FB1}"/>
                </a:ext>
              </a:extLst>
            </p:cNvPr>
            <p:cNvSpPr>
              <a:spLocks noChangeAspect="1"/>
            </p:cNvSpPr>
            <p:nvPr userDrawn="1"/>
          </p:nvSpPr>
          <p:spPr>
            <a:xfrm>
              <a:off x="-2160000" y="431999"/>
              <a:ext cx="288037" cy="28800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 name="円/楕円 33">
              <a:extLst>
                <a:ext uri="{FF2B5EF4-FFF2-40B4-BE49-F238E27FC236}">
                  <a16:creationId xmlns:a16="http://schemas.microsoft.com/office/drawing/2014/main" id="{78154538-C75C-90B9-0DB1-1C1E1FBE1E5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 name="円/楕円 37">
              <a:extLst>
                <a:ext uri="{FF2B5EF4-FFF2-40B4-BE49-F238E27FC236}">
                  <a16:creationId xmlns:a16="http://schemas.microsoft.com/office/drawing/2014/main" id="{F766F3AE-E6B1-94B1-1818-45B4D80BC4AC}"/>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円/楕円 38">
              <a:extLst>
                <a:ext uri="{FF2B5EF4-FFF2-40B4-BE49-F238E27FC236}">
                  <a16:creationId xmlns:a16="http://schemas.microsoft.com/office/drawing/2014/main" id="{1899D552-8595-2B89-5107-8B3F61DEDFA1}"/>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円/楕円 39">
              <a:extLst>
                <a:ext uri="{FF2B5EF4-FFF2-40B4-BE49-F238E27FC236}">
                  <a16:creationId xmlns:a16="http://schemas.microsoft.com/office/drawing/2014/main" id="{2F4E23B6-E8C9-4723-4D79-BD40BB2FADE1}"/>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円/楕円 40">
              <a:extLst>
                <a:ext uri="{FF2B5EF4-FFF2-40B4-BE49-F238E27FC236}">
                  <a16:creationId xmlns:a16="http://schemas.microsoft.com/office/drawing/2014/main" id="{7CC0CD48-A068-CD3A-C8AB-9FB884FB7381}"/>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円/楕円 41">
              <a:extLst>
                <a:ext uri="{FF2B5EF4-FFF2-40B4-BE49-F238E27FC236}">
                  <a16:creationId xmlns:a16="http://schemas.microsoft.com/office/drawing/2014/main" id="{A77C309D-2B89-F59C-005D-7D60B36D7D70}"/>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42">
              <a:extLst>
                <a:ext uri="{FF2B5EF4-FFF2-40B4-BE49-F238E27FC236}">
                  <a16:creationId xmlns:a16="http://schemas.microsoft.com/office/drawing/2014/main" id="{0E07B5EB-E9BA-A6C7-FFE8-D07B82873009}"/>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円/楕円 43">
              <a:extLst>
                <a:ext uri="{FF2B5EF4-FFF2-40B4-BE49-F238E27FC236}">
                  <a16:creationId xmlns:a16="http://schemas.microsoft.com/office/drawing/2014/main" id="{29CD1681-FD08-D84D-56EF-0572C8C806F0}"/>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44">
              <a:extLst>
                <a:ext uri="{FF2B5EF4-FFF2-40B4-BE49-F238E27FC236}">
                  <a16:creationId xmlns:a16="http://schemas.microsoft.com/office/drawing/2014/main" id="{89C2359B-E91E-E9F5-3B84-10E2C325F13A}"/>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円/楕円 45">
              <a:extLst>
                <a:ext uri="{FF2B5EF4-FFF2-40B4-BE49-F238E27FC236}">
                  <a16:creationId xmlns:a16="http://schemas.microsoft.com/office/drawing/2014/main" id="{3632B270-88DC-6FFB-D306-7F3CDE0AB17D}"/>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円/楕円 46">
              <a:extLst>
                <a:ext uri="{FF2B5EF4-FFF2-40B4-BE49-F238E27FC236}">
                  <a16:creationId xmlns:a16="http://schemas.microsoft.com/office/drawing/2014/main" id="{0790D774-CD84-C1EC-4BCE-449D26C8E092}"/>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円/楕円 47">
              <a:extLst>
                <a:ext uri="{FF2B5EF4-FFF2-40B4-BE49-F238E27FC236}">
                  <a16:creationId xmlns:a16="http://schemas.microsoft.com/office/drawing/2014/main" id="{9A4435E1-52BE-1FC5-22C6-5D66D50F99B3}"/>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テキスト ボックス 58">
              <a:extLst>
                <a:ext uri="{FF2B5EF4-FFF2-40B4-BE49-F238E27FC236}">
                  <a16:creationId xmlns:a16="http://schemas.microsoft.com/office/drawing/2014/main" id="{FB6247EB-7614-948F-1D0E-C54AD3E02237}"/>
                </a:ext>
              </a:extLst>
            </p:cNvPr>
            <p:cNvSpPr txBox="1"/>
            <p:nvPr userDrawn="1"/>
          </p:nvSpPr>
          <p:spPr>
            <a:xfrm>
              <a:off x="-2160000" y="5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游ゴシック Medium" panose="020B0500000000000000" pitchFamily="50" charset="-128"/>
                  <a:ea typeface="游ゴシック Medium" panose="020B0500000000000000" pitchFamily="50" charset="-128"/>
                </a:rPr>
                <a:t>CTC Basic Color</a:t>
              </a:r>
              <a:endParaRPr kumimoji="1" lang="ja-JP" altLang="en-US" sz="1200" b="0" i="0" dirty="0">
                <a:solidFill>
                  <a:schemeClr val="tx1"/>
                </a:solidFill>
                <a:latin typeface="游ゴシック Medium" panose="020B0500000000000000" pitchFamily="50" charset="-128"/>
                <a:ea typeface="游ゴシック Medium" panose="020B0500000000000000" pitchFamily="50" charset="-128"/>
              </a:endParaRPr>
            </a:p>
          </p:txBody>
        </p:sp>
      </p:grpSp>
      <p:grpSp>
        <p:nvGrpSpPr>
          <p:cNvPr id="17" name="Group 16">
            <a:extLst>
              <a:ext uri="{FF2B5EF4-FFF2-40B4-BE49-F238E27FC236}">
                <a16:creationId xmlns:a16="http://schemas.microsoft.com/office/drawing/2014/main" id="{6D4AC014-25AD-CB17-9513-DFBFD601CDA9}"/>
              </a:ext>
            </a:extLst>
          </p:cNvPr>
          <p:cNvGrpSpPr/>
          <p:nvPr userDrawn="1"/>
        </p:nvGrpSpPr>
        <p:grpSpPr>
          <a:xfrm>
            <a:off x="-2160000" y="4461668"/>
            <a:ext cx="1800000" cy="2396332"/>
            <a:chOff x="-2160000" y="4461668"/>
            <a:chExt cx="1800000" cy="2396332"/>
          </a:xfrm>
        </p:grpSpPr>
        <p:sp>
          <p:nvSpPr>
            <p:cNvPr id="18" name="円/楕円 48">
              <a:extLst>
                <a:ext uri="{FF2B5EF4-FFF2-40B4-BE49-F238E27FC236}">
                  <a16:creationId xmlns:a16="http://schemas.microsoft.com/office/drawing/2014/main" id="{4FE08924-91A5-809D-6229-C0352D2EF9D0}"/>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円/楕円 49">
              <a:extLst>
                <a:ext uri="{FF2B5EF4-FFF2-40B4-BE49-F238E27FC236}">
                  <a16:creationId xmlns:a16="http://schemas.microsoft.com/office/drawing/2014/main" id="{2FA045DF-441B-5932-F289-733249FC9F47}"/>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円/楕円 50">
              <a:extLst>
                <a:ext uri="{FF2B5EF4-FFF2-40B4-BE49-F238E27FC236}">
                  <a16:creationId xmlns:a16="http://schemas.microsoft.com/office/drawing/2014/main" id="{9BF97F45-9851-B9BA-A3A9-7B52285042F8}"/>
                </a:ext>
              </a:extLst>
            </p:cNvPr>
            <p:cNvSpPr>
              <a:spLocks noChangeAspect="1"/>
            </p:cNvSpPr>
            <p:nvPr userDrawn="1"/>
          </p:nvSpPr>
          <p:spPr>
            <a:xfrm>
              <a:off x="-2160000" y="5706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円/楕円 51">
              <a:extLst>
                <a:ext uri="{FF2B5EF4-FFF2-40B4-BE49-F238E27FC236}">
                  <a16:creationId xmlns:a16="http://schemas.microsoft.com/office/drawing/2014/main" id="{B699B1FD-30C0-B98C-59C5-780286B26EEC}"/>
                </a:ext>
              </a:extLst>
            </p:cNvPr>
            <p:cNvSpPr>
              <a:spLocks noChangeAspect="1"/>
            </p:cNvSpPr>
            <p:nvPr userDrawn="1"/>
          </p:nvSpPr>
          <p:spPr>
            <a:xfrm>
              <a:off x="-1800000" y="5706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52">
              <a:extLst>
                <a:ext uri="{FF2B5EF4-FFF2-40B4-BE49-F238E27FC236}">
                  <a16:creationId xmlns:a16="http://schemas.microsoft.com/office/drawing/2014/main" id="{925FE6B1-1D66-CE1C-C5EA-4529BB0BFFDA}"/>
                </a:ext>
              </a:extLst>
            </p:cNvPr>
            <p:cNvSpPr>
              <a:spLocks noChangeAspect="1"/>
            </p:cNvSpPr>
            <p:nvPr userDrawn="1"/>
          </p:nvSpPr>
          <p:spPr>
            <a:xfrm>
              <a:off x="-2160000" y="5274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円/楕円 53">
              <a:extLst>
                <a:ext uri="{FF2B5EF4-FFF2-40B4-BE49-F238E27FC236}">
                  <a16:creationId xmlns:a16="http://schemas.microsoft.com/office/drawing/2014/main" id="{CD7DE2EB-ABB8-5A42-632F-78B5BA195D7D}"/>
                </a:ext>
              </a:extLst>
            </p:cNvPr>
            <p:cNvSpPr>
              <a:spLocks noChangeAspect="1"/>
            </p:cNvSpPr>
            <p:nvPr userDrawn="1"/>
          </p:nvSpPr>
          <p:spPr>
            <a:xfrm>
              <a:off x="-1800000" y="5274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円/楕円 54">
              <a:extLst>
                <a:ext uri="{FF2B5EF4-FFF2-40B4-BE49-F238E27FC236}">
                  <a16:creationId xmlns:a16="http://schemas.microsoft.com/office/drawing/2014/main" id="{75F2B881-372A-DB1F-6E60-F3A1F5567146}"/>
                </a:ext>
              </a:extLst>
            </p:cNvPr>
            <p:cNvSpPr>
              <a:spLocks noChangeAspect="1"/>
            </p:cNvSpPr>
            <p:nvPr userDrawn="1"/>
          </p:nvSpPr>
          <p:spPr>
            <a:xfrm>
              <a:off x="-2160000" y="6570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円/楕円 55">
              <a:extLst>
                <a:ext uri="{FF2B5EF4-FFF2-40B4-BE49-F238E27FC236}">
                  <a16:creationId xmlns:a16="http://schemas.microsoft.com/office/drawing/2014/main" id="{FB052A3F-EB90-2ADE-AFB6-9B9CB67DA3D5}"/>
                </a:ext>
              </a:extLst>
            </p:cNvPr>
            <p:cNvSpPr>
              <a:spLocks noChangeAspect="1"/>
            </p:cNvSpPr>
            <p:nvPr userDrawn="1"/>
          </p:nvSpPr>
          <p:spPr>
            <a:xfrm>
              <a:off x="-1800000" y="6570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円/楕円 56">
              <a:extLst>
                <a:ext uri="{FF2B5EF4-FFF2-40B4-BE49-F238E27FC236}">
                  <a16:creationId xmlns:a16="http://schemas.microsoft.com/office/drawing/2014/main" id="{E2E59412-F223-2C31-E8AD-0D40536F64E0}"/>
                </a:ext>
              </a:extLst>
            </p:cNvPr>
            <p:cNvSpPr>
              <a:spLocks noChangeAspect="1"/>
            </p:cNvSpPr>
            <p:nvPr userDrawn="1"/>
          </p:nvSpPr>
          <p:spPr>
            <a:xfrm>
              <a:off x="-2160000" y="6138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57">
              <a:extLst>
                <a:ext uri="{FF2B5EF4-FFF2-40B4-BE49-F238E27FC236}">
                  <a16:creationId xmlns:a16="http://schemas.microsoft.com/office/drawing/2014/main" id="{1B641FF6-2B1F-571D-86B1-4DD7D6CAF140}"/>
                </a:ext>
              </a:extLst>
            </p:cNvPr>
            <p:cNvSpPr>
              <a:spLocks noChangeAspect="1"/>
            </p:cNvSpPr>
            <p:nvPr userDrawn="1"/>
          </p:nvSpPr>
          <p:spPr>
            <a:xfrm>
              <a:off x="-1800000" y="6138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8" name="テキスト ボックス 59">
              <a:extLst>
                <a:ext uri="{FF2B5EF4-FFF2-40B4-BE49-F238E27FC236}">
                  <a16:creationId xmlns:a16="http://schemas.microsoft.com/office/drawing/2014/main" id="{AAD0CA50-4964-9E42-2A80-9DFD7DF6E54B}"/>
                </a:ext>
              </a:extLst>
            </p:cNvPr>
            <p:cNvSpPr txBox="1"/>
            <p:nvPr userDrawn="1"/>
          </p:nvSpPr>
          <p:spPr>
            <a:xfrm>
              <a:off x="-2160000" y="446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游ゴシック Medium" panose="020B0500000000000000" pitchFamily="50" charset="-128"/>
                  <a:ea typeface="游ゴシック Medium" panose="020B0500000000000000" pitchFamily="50" charset="-128"/>
                </a:rPr>
                <a:t>CTC Business Color</a:t>
              </a:r>
              <a:endParaRPr kumimoji="1" lang="ja-JP" altLang="en-US" sz="1200" b="0" i="0" dirty="0">
                <a:solidFill>
                  <a:schemeClr val="tx1"/>
                </a:solidFill>
                <a:latin typeface="游ゴシック Medium" panose="020B0500000000000000" pitchFamily="50" charset="-128"/>
                <a:ea typeface="游ゴシック Medium" panose="020B0500000000000000" pitchFamily="50" charset="-128"/>
              </a:endParaRPr>
            </a:p>
          </p:txBody>
        </p:sp>
        <p:sp>
          <p:nvSpPr>
            <p:cNvPr id="29" name="テキスト ボックス 60">
              <a:extLst>
                <a:ext uri="{FF2B5EF4-FFF2-40B4-BE49-F238E27FC236}">
                  <a16:creationId xmlns:a16="http://schemas.microsoft.com/office/drawing/2014/main" id="{C3BB664E-5004-CAE7-0F48-77952A82F096}"/>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統括</a:t>
              </a:r>
            </a:p>
          </p:txBody>
        </p:sp>
        <p:sp>
          <p:nvSpPr>
            <p:cNvPr id="30" name="テキスト ボックス 61">
              <a:extLst>
                <a:ext uri="{FF2B5EF4-FFF2-40B4-BE49-F238E27FC236}">
                  <a16:creationId xmlns:a16="http://schemas.microsoft.com/office/drawing/2014/main" id="{5F474275-DCEC-9436-7D06-F96DCD47530A}"/>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高度</a:t>
              </a:r>
              <a: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t>AI</a:t>
              </a:r>
              <a:endParaRPr kumimoji="1" lang="ja-JP" altLang="en-US" sz="800" b="0" i="0" dirty="0">
                <a:solidFill>
                  <a:schemeClr val="tx1"/>
                </a:solidFill>
                <a:latin typeface="游ゴシック Medium" panose="020B0500000000000000" pitchFamily="50" charset="-128"/>
                <a:ea typeface="游ゴシック Medium" panose="020B0500000000000000" pitchFamily="50" charset="-128"/>
              </a:endParaRPr>
            </a:p>
          </p:txBody>
        </p:sp>
        <p:sp>
          <p:nvSpPr>
            <p:cNvPr id="31" name="テキスト ボックス 62">
              <a:extLst>
                <a:ext uri="{FF2B5EF4-FFF2-40B4-BE49-F238E27FC236}">
                  <a16:creationId xmlns:a16="http://schemas.microsoft.com/office/drawing/2014/main" id="{C40A5544-CB7F-7391-201D-05A4B743C08C}"/>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データ＆</a:t>
              </a:r>
              <a:b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b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アナリティクス</a:t>
              </a:r>
            </a:p>
          </p:txBody>
        </p:sp>
        <p:sp>
          <p:nvSpPr>
            <p:cNvPr id="32" name="テキスト ボックス 63">
              <a:extLst>
                <a:ext uri="{FF2B5EF4-FFF2-40B4-BE49-F238E27FC236}">
                  <a16:creationId xmlns:a16="http://schemas.microsoft.com/office/drawing/2014/main" id="{88A7CA32-06B6-2BA5-6358-1776E41D3926}"/>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クラウド</a:t>
              </a:r>
              <a:b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b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ネイティブ</a:t>
              </a:r>
            </a:p>
          </p:txBody>
        </p:sp>
        <p:sp>
          <p:nvSpPr>
            <p:cNvPr id="33" name="テキスト ボックス 64">
              <a:extLst>
                <a:ext uri="{FF2B5EF4-FFF2-40B4-BE49-F238E27FC236}">
                  <a16:creationId xmlns:a16="http://schemas.microsoft.com/office/drawing/2014/main" id="{69DFCABE-732B-5C53-6E90-71C126047EAB}"/>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セキュリティ</a:t>
              </a:r>
            </a:p>
          </p:txBody>
        </p:sp>
      </p:grpSp>
    </p:spTree>
    <p:extLst>
      <p:ext uri="{BB962C8B-B14F-4D97-AF65-F5344CB8AC3E}">
        <p14:creationId xmlns:p14="http://schemas.microsoft.com/office/powerpoint/2010/main" val="108097119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7D70F1-C0E9-37E7-DB98-20B05612A983}"/>
              </a:ext>
            </a:extLst>
          </p:cNvPr>
          <p:cNvGrpSpPr/>
          <p:nvPr userDrawn="1"/>
        </p:nvGrpSpPr>
        <p:grpSpPr>
          <a:xfrm>
            <a:off x="-917979" y="0"/>
            <a:ext cx="285713" cy="6858000"/>
            <a:chOff x="-917979" y="0"/>
            <a:chExt cx="285713" cy="6858000"/>
          </a:xfrm>
        </p:grpSpPr>
        <p:sp>
          <p:nvSpPr>
            <p:cNvPr id="3" name="円/楕円 2">
              <a:extLst>
                <a:ext uri="{FF2B5EF4-FFF2-40B4-BE49-F238E27FC236}">
                  <a16:creationId xmlns:a16="http://schemas.microsoft.com/office/drawing/2014/main" id="{7F497FEE-6CBA-6746-60B3-8358E62E694F}"/>
                </a:ext>
              </a:extLst>
            </p:cNvPr>
            <p:cNvSpPr/>
            <p:nvPr userDrawn="1"/>
          </p:nvSpPr>
          <p:spPr>
            <a:xfrm>
              <a:off x="-917979" y="0"/>
              <a:ext cx="285713" cy="28575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円/楕円 3">
              <a:extLst>
                <a:ext uri="{FF2B5EF4-FFF2-40B4-BE49-F238E27FC236}">
                  <a16:creationId xmlns:a16="http://schemas.microsoft.com/office/drawing/2014/main" id="{2109506A-6E2C-72CC-437D-4B86CAE96C90}"/>
                </a:ext>
              </a:extLst>
            </p:cNvPr>
            <p:cNvSpPr/>
            <p:nvPr userDrawn="1"/>
          </p:nvSpPr>
          <p:spPr>
            <a:xfrm>
              <a:off x="-917979" y="410766"/>
              <a:ext cx="285713" cy="28575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a:extLst>
                <a:ext uri="{FF2B5EF4-FFF2-40B4-BE49-F238E27FC236}">
                  <a16:creationId xmlns:a16="http://schemas.microsoft.com/office/drawing/2014/main" id="{27A4A6F1-F83E-7015-7B11-9F9B9F8BB13A}"/>
                </a:ext>
              </a:extLst>
            </p:cNvPr>
            <p:cNvSpPr/>
            <p:nvPr userDrawn="1"/>
          </p:nvSpPr>
          <p:spPr>
            <a:xfrm>
              <a:off x="-917979" y="821532"/>
              <a:ext cx="285713" cy="28575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a:extLst>
                <a:ext uri="{FF2B5EF4-FFF2-40B4-BE49-F238E27FC236}">
                  <a16:creationId xmlns:a16="http://schemas.microsoft.com/office/drawing/2014/main" id="{3197DD5C-F1A9-EF7A-9C50-DF67BA6F3EC8}"/>
                </a:ext>
              </a:extLst>
            </p:cNvPr>
            <p:cNvSpPr/>
            <p:nvPr userDrawn="1"/>
          </p:nvSpPr>
          <p:spPr>
            <a:xfrm>
              <a:off x="-917979" y="1232298"/>
              <a:ext cx="285713" cy="28575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7">
              <a:extLst>
                <a:ext uri="{FF2B5EF4-FFF2-40B4-BE49-F238E27FC236}">
                  <a16:creationId xmlns:a16="http://schemas.microsoft.com/office/drawing/2014/main" id="{4D718768-3529-DF4B-EF42-037A26F7FBE1}"/>
                </a:ext>
              </a:extLst>
            </p:cNvPr>
            <p:cNvSpPr/>
            <p:nvPr userDrawn="1"/>
          </p:nvSpPr>
          <p:spPr>
            <a:xfrm>
              <a:off x="-917979" y="1643064"/>
              <a:ext cx="285713" cy="28575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8">
              <a:extLst>
                <a:ext uri="{FF2B5EF4-FFF2-40B4-BE49-F238E27FC236}">
                  <a16:creationId xmlns:a16="http://schemas.microsoft.com/office/drawing/2014/main" id="{F93E129A-7748-76D0-705D-079C79CC33F1}"/>
                </a:ext>
              </a:extLst>
            </p:cNvPr>
            <p:cNvSpPr/>
            <p:nvPr userDrawn="1"/>
          </p:nvSpPr>
          <p:spPr>
            <a:xfrm>
              <a:off x="-917979" y="2053830"/>
              <a:ext cx="285713" cy="28575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9">
              <a:extLst>
                <a:ext uri="{FF2B5EF4-FFF2-40B4-BE49-F238E27FC236}">
                  <a16:creationId xmlns:a16="http://schemas.microsoft.com/office/drawing/2014/main" id="{DBD749AA-9B38-B134-4254-728D3F032E21}"/>
                </a:ext>
              </a:extLst>
            </p:cNvPr>
            <p:cNvSpPr/>
            <p:nvPr userDrawn="1"/>
          </p:nvSpPr>
          <p:spPr>
            <a:xfrm>
              <a:off x="-917979" y="2464596"/>
              <a:ext cx="285713" cy="285750"/>
            </a:xfrm>
            <a:prstGeom prst="ellipse">
              <a:avLst/>
            </a:prstGeom>
            <a:solidFill>
              <a:srgbClr val="65D1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10">
              <a:extLst>
                <a:ext uri="{FF2B5EF4-FFF2-40B4-BE49-F238E27FC236}">
                  <a16:creationId xmlns:a16="http://schemas.microsoft.com/office/drawing/2014/main" id="{CD30011A-6848-D437-349B-02562E71A561}"/>
                </a:ext>
              </a:extLst>
            </p:cNvPr>
            <p:cNvSpPr/>
            <p:nvPr userDrawn="1"/>
          </p:nvSpPr>
          <p:spPr>
            <a:xfrm>
              <a:off x="-917979" y="2875362"/>
              <a:ext cx="285713" cy="28575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1">
              <a:extLst>
                <a:ext uri="{FF2B5EF4-FFF2-40B4-BE49-F238E27FC236}">
                  <a16:creationId xmlns:a16="http://schemas.microsoft.com/office/drawing/2014/main" id="{4228D969-21E2-1CA4-3763-4F55515CBBF9}"/>
                </a:ext>
              </a:extLst>
            </p:cNvPr>
            <p:cNvSpPr/>
            <p:nvPr userDrawn="1"/>
          </p:nvSpPr>
          <p:spPr>
            <a:xfrm>
              <a:off x="-917979" y="3286128"/>
              <a:ext cx="285713" cy="28575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2">
              <a:extLst>
                <a:ext uri="{FF2B5EF4-FFF2-40B4-BE49-F238E27FC236}">
                  <a16:creationId xmlns:a16="http://schemas.microsoft.com/office/drawing/2014/main" id="{5D948700-39F1-9997-656C-A8EE052F00B5}"/>
                </a:ext>
              </a:extLst>
            </p:cNvPr>
            <p:cNvSpPr/>
            <p:nvPr userDrawn="1"/>
          </p:nvSpPr>
          <p:spPr>
            <a:xfrm>
              <a:off x="-917979" y="3696894"/>
              <a:ext cx="285713" cy="285750"/>
            </a:xfrm>
            <a:prstGeom prst="ellipse">
              <a:avLst/>
            </a:prstGeom>
            <a:solidFill>
              <a:srgbClr val="66BE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3">
              <a:extLst>
                <a:ext uri="{FF2B5EF4-FFF2-40B4-BE49-F238E27FC236}">
                  <a16:creationId xmlns:a16="http://schemas.microsoft.com/office/drawing/2014/main" id="{5F3DB0EA-35ED-34ED-2277-F5969D3AAD9A}"/>
                </a:ext>
              </a:extLst>
            </p:cNvPr>
            <p:cNvSpPr/>
            <p:nvPr userDrawn="1"/>
          </p:nvSpPr>
          <p:spPr>
            <a:xfrm>
              <a:off x="-917979" y="4107660"/>
              <a:ext cx="285713" cy="28575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4">
              <a:extLst>
                <a:ext uri="{FF2B5EF4-FFF2-40B4-BE49-F238E27FC236}">
                  <a16:creationId xmlns:a16="http://schemas.microsoft.com/office/drawing/2014/main" id="{D45E6AE7-05B7-0E99-BA47-8F12F0E81568}"/>
                </a:ext>
              </a:extLst>
            </p:cNvPr>
            <p:cNvSpPr/>
            <p:nvPr userDrawn="1"/>
          </p:nvSpPr>
          <p:spPr>
            <a:xfrm>
              <a:off x="-917979" y="4518426"/>
              <a:ext cx="285713" cy="28575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5">
              <a:extLst>
                <a:ext uri="{FF2B5EF4-FFF2-40B4-BE49-F238E27FC236}">
                  <a16:creationId xmlns:a16="http://schemas.microsoft.com/office/drawing/2014/main" id="{18949516-C129-1249-0BB6-8116CEFC2341}"/>
                </a:ext>
              </a:extLst>
            </p:cNvPr>
            <p:cNvSpPr/>
            <p:nvPr userDrawn="1"/>
          </p:nvSpPr>
          <p:spPr>
            <a:xfrm>
              <a:off x="-917979" y="4929192"/>
              <a:ext cx="285713" cy="285750"/>
            </a:xfrm>
            <a:prstGeom prst="ellipse">
              <a:avLst/>
            </a:prstGeom>
            <a:solidFill>
              <a:srgbClr val="F166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6">
              <a:extLst>
                <a:ext uri="{FF2B5EF4-FFF2-40B4-BE49-F238E27FC236}">
                  <a16:creationId xmlns:a16="http://schemas.microsoft.com/office/drawing/2014/main" id="{24295B99-6C72-C7D9-6281-5C9815900554}"/>
                </a:ext>
              </a:extLst>
            </p:cNvPr>
            <p:cNvSpPr/>
            <p:nvPr userDrawn="1"/>
          </p:nvSpPr>
          <p:spPr>
            <a:xfrm>
              <a:off x="-917979" y="5339958"/>
              <a:ext cx="285713" cy="28575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7">
              <a:extLst>
                <a:ext uri="{FF2B5EF4-FFF2-40B4-BE49-F238E27FC236}">
                  <a16:creationId xmlns:a16="http://schemas.microsoft.com/office/drawing/2014/main" id="{A4619A15-DC93-B63F-4D07-6EB74767692A}"/>
                </a:ext>
              </a:extLst>
            </p:cNvPr>
            <p:cNvSpPr/>
            <p:nvPr userDrawn="1"/>
          </p:nvSpPr>
          <p:spPr>
            <a:xfrm>
              <a:off x="-917979" y="5750724"/>
              <a:ext cx="285713" cy="28575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8">
              <a:extLst>
                <a:ext uri="{FF2B5EF4-FFF2-40B4-BE49-F238E27FC236}">
                  <a16:creationId xmlns:a16="http://schemas.microsoft.com/office/drawing/2014/main" id="{483FBED6-DC52-79BF-42AE-29B1852268EB}"/>
                </a:ext>
              </a:extLst>
            </p:cNvPr>
            <p:cNvSpPr/>
            <p:nvPr userDrawn="1"/>
          </p:nvSpPr>
          <p:spPr>
            <a:xfrm>
              <a:off x="-917979" y="6161490"/>
              <a:ext cx="285713" cy="285750"/>
            </a:xfrm>
            <a:prstGeom prst="ellipse">
              <a:avLst/>
            </a:prstGeom>
            <a:solidFill>
              <a:srgbClr val="FFF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9">
              <a:extLst>
                <a:ext uri="{FF2B5EF4-FFF2-40B4-BE49-F238E27FC236}">
                  <a16:creationId xmlns:a16="http://schemas.microsoft.com/office/drawing/2014/main" id="{F6169CB5-ABB6-B649-AE3A-FFD089372FCE}"/>
                </a:ext>
              </a:extLst>
            </p:cNvPr>
            <p:cNvSpPr/>
            <p:nvPr userDrawn="1"/>
          </p:nvSpPr>
          <p:spPr>
            <a:xfrm>
              <a:off x="-917979" y="6572250"/>
              <a:ext cx="285713" cy="28575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243066208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9350CA-95E4-2BE2-0BCF-21D9FAA81AF2}"/>
              </a:ext>
            </a:extLst>
          </p:cNvPr>
          <p:cNvGrpSpPr/>
          <p:nvPr userDrawn="1"/>
        </p:nvGrpSpPr>
        <p:grpSpPr>
          <a:xfrm>
            <a:off x="-2160000" y="51668"/>
            <a:ext cx="1800000" cy="3260331"/>
            <a:chOff x="-2160000" y="51668"/>
            <a:chExt cx="1800000" cy="3260331"/>
          </a:xfrm>
        </p:grpSpPr>
        <p:sp>
          <p:nvSpPr>
            <p:cNvPr id="3" name="円/楕円 31">
              <a:extLst>
                <a:ext uri="{FF2B5EF4-FFF2-40B4-BE49-F238E27FC236}">
                  <a16:creationId xmlns:a16="http://schemas.microsoft.com/office/drawing/2014/main" id="{0F85D2AC-EA94-E681-1C1B-DC9C3C325FB1}"/>
                </a:ext>
              </a:extLst>
            </p:cNvPr>
            <p:cNvSpPr>
              <a:spLocks noChangeAspect="1"/>
            </p:cNvSpPr>
            <p:nvPr userDrawn="1"/>
          </p:nvSpPr>
          <p:spPr>
            <a:xfrm>
              <a:off x="-2160000" y="431999"/>
              <a:ext cx="288037" cy="28800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 name="円/楕円 33">
              <a:extLst>
                <a:ext uri="{FF2B5EF4-FFF2-40B4-BE49-F238E27FC236}">
                  <a16:creationId xmlns:a16="http://schemas.microsoft.com/office/drawing/2014/main" id="{78154538-C75C-90B9-0DB1-1C1E1FBE1E5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 name="円/楕円 37">
              <a:extLst>
                <a:ext uri="{FF2B5EF4-FFF2-40B4-BE49-F238E27FC236}">
                  <a16:creationId xmlns:a16="http://schemas.microsoft.com/office/drawing/2014/main" id="{F766F3AE-E6B1-94B1-1818-45B4D80BC4AC}"/>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円/楕円 38">
              <a:extLst>
                <a:ext uri="{FF2B5EF4-FFF2-40B4-BE49-F238E27FC236}">
                  <a16:creationId xmlns:a16="http://schemas.microsoft.com/office/drawing/2014/main" id="{1899D552-8595-2B89-5107-8B3F61DEDFA1}"/>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円/楕円 39">
              <a:extLst>
                <a:ext uri="{FF2B5EF4-FFF2-40B4-BE49-F238E27FC236}">
                  <a16:creationId xmlns:a16="http://schemas.microsoft.com/office/drawing/2014/main" id="{2F4E23B6-E8C9-4723-4D79-BD40BB2FADE1}"/>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円/楕円 40">
              <a:extLst>
                <a:ext uri="{FF2B5EF4-FFF2-40B4-BE49-F238E27FC236}">
                  <a16:creationId xmlns:a16="http://schemas.microsoft.com/office/drawing/2014/main" id="{7CC0CD48-A068-CD3A-C8AB-9FB884FB7381}"/>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円/楕円 41">
              <a:extLst>
                <a:ext uri="{FF2B5EF4-FFF2-40B4-BE49-F238E27FC236}">
                  <a16:creationId xmlns:a16="http://schemas.microsoft.com/office/drawing/2014/main" id="{A77C309D-2B89-F59C-005D-7D60B36D7D70}"/>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42">
              <a:extLst>
                <a:ext uri="{FF2B5EF4-FFF2-40B4-BE49-F238E27FC236}">
                  <a16:creationId xmlns:a16="http://schemas.microsoft.com/office/drawing/2014/main" id="{0E07B5EB-E9BA-A6C7-FFE8-D07B82873009}"/>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円/楕円 43">
              <a:extLst>
                <a:ext uri="{FF2B5EF4-FFF2-40B4-BE49-F238E27FC236}">
                  <a16:creationId xmlns:a16="http://schemas.microsoft.com/office/drawing/2014/main" id="{29CD1681-FD08-D84D-56EF-0572C8C806F0}"/>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44">
              <a:extLst>
                <a:ext uri="{FF2B5EF4-FFF2-40B4-BE49-F238E27FC236}">
                  <a16:creationId xmlns:a16="http://schemas.microsoft.com/office/drawing/2014/main" id="{89C2359B-E91E-E9F5-3B84-10E2C325F13A}"/>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円/楕円 45">
              <a:extLst>
                <a:ext uri="{FF2B5EF4-FFF2-40B4-BE49-F238E27FC236}">
                  <a16:creationId xmlns:a16="http://schemas.microsoft.com/office/drawing/2014/main" id="{3632B270-88DC-6FFB-D306-7F3CDE0AB17D}"/>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円/楕円 46">
              <a:extLst>
                <a:ext uri="{FF2B5EF4-FFF2-40B4-BE49-F238E27FC236}">
                  <a16:creationId xmlns:a16="http://schemas.microsoft.com/office/drawing/2014/main" id="{0790D774-CD84-C1EC-4BCE-449D26C8E092}"/>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円/楕円 47">
              <a:extLst>
                <a:ext uri="{FF2B5EF4-FFF2-40B4-BE49-F238E27FC236}">
                  <a16:creationId xmlns:a16="http://schemas.microsoft.com/office/drawing/2014/main" id="{9A4435E1-52BE-1FC5-22C6-5D66D50F99B3}"/>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テキスト ボックス 58">
              <a:extLst>
                <a:ext uri="{FF2B5EF4-FFF2-40B4-BE49-F238E27FC236}">
                  <a16:creationId xmlns:a16="http://schemas.microsoft.com/office/drawing/2014/main" id="{FB6247EB-7614-948F-1D0E-C54AD3E02237}"/>
                </a:ext>
              </a:extLst>
            </p:cNvPr>
            <p:cNvSpPr txBox="1"/>
            <p:nvPr userDrawn="1"/>
          </p:nvSpPr>
          <p:spPr>
            <a:xfrm>
              <a:off x="-2160000" y="5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游ゴシック Medium" panose="020B0500000000000000" pitchFamily="50" charset="-128"/>
                  <a:ea typeface="游ゴシック Medium" panose="020B0500000000000000" pitchFamily="50" charset="-128"/>
                </a:rPr>
                <a:t>CTC Basic Color</a:t>
              </a:r>
              <a:endParaRPr kumimoji="1" lang="ja-JP" altLang="en-US" sz="1200" b="0" i="0" dirty="0">
                <a:solidFill>
                  <a:schemeClr val="tx1"/>
                </a:solidFill>
                <a:latin typeface="游ゴシック Medium" panose="020B0500000000000000" pitchFamily="50" charset="-128"/>
                <a:ea typeface="游ゴシック Medium" panose="020B0500000000000000" pitchFamily="50" charset="-128"/>
              </a:endParaRPr>
            </a:p>
          </p:txBody>
        </p:sp>
      </p:grpSp>
      <p:grpSp>
        <p:nvGrpSpPr>
          <p:cNvPr id="17" name="Group 16">
            <a:extLst>
              <a:ext uri="{FF2B5EF4-FFF2-40B4-BE49-F238E27FC236}">
                <a16:creationId xmlns:a16="http://schemas.microsoft.com/office/drawing/2014/main" id="{6D4AC014-25AD-CB17-9513-DFBFD601CDA9}"/>
              </a:ext>
            </a:extLst>
          </p:cNvPr>
          <p:cNvGrpSpPr/>
          <p:nvPr userDrawn="1"/>
        </p:nvGrpSpPr>
        <p:grpSpPr>
          <a:xfrm>
            <a:off x="-2160000" y="4461668"/>
            <a:ext cx="1800000" cy="2396332"/>
            <a:chOff x="-2160000" y="4461668"/>
            <a:chExt cx="1800000" cy="2396332"/>
          </a:xfrm>
        </p:grpSpPr>
        <p:sp>
          <p:nvSpPr>
            <p:cNvPr id="18" name="円/楕円 48">
              <a:extLst>
                <a:ext uri="{FF2B5EF4-FFF2-40B4-BE49-F238E27FC236}">
                  <a16:creationId xmlns:a16="http://schemas.microsoft.com/office/drawing/2014/main" id="{4FE08924-91A5-809D-6229-C0352D2EF9D0}"/>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円/楕円 49">
              <a:extLst>
                <a:ext uri="{FF2B5EF4-FFF2-40B4-BE49-F238E27FC236}">
                  <a16:creationId xmlns:a16="http://schemas.microsoft.com/office/drawing/2014/main" id="{2FA045DF-441B-5932-F289-733249FC9F47}"/>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円/楕円 50">
              <a:extLst>
                <a:ext uri="{FF2B5EF4-FFF2-40B4-BE49-F238E27FC236}">
                  <a16:creationId xmlns:a16="http://schemas.microsoft.com/office/drawing/2014/main" id="{9BF97F45-9851-B9BA-A3A9-7B52285042F8}"/>
                </a:ext>
              </a:extLst>
            </p:cNvPr>
            <p:cNvSpPr>
              <a:spLocks noChangeAspect="1"/>
            </p:cNvSpPr>
            <p:nvPr userDrawn="1"/>
          </p:nvSpPr>
          <p:spPr>
            <a:xfrm>
              <a:off x="-2160000" y="5706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円/楕円 51">
              <a:extLst>
                <a:ext uri="{FF2B5EF4-FFF2-40B4-BE49-F238E27FC236}">
                  <a16:creationId xmlns:a16="http://schemas.microsoft.com/office/drawing/2014/main" id="{B699B1FD-30C0-B98C-59C5-780286B26EEC}"/>
                </a:ext>
              </a:extLst>
            </p:cNvPr>
            <p:cNvSpPr>
              <a:spLocks noChangeAspect="1"/>
            </p:cNvSpPr>
            <p:nvPr userDrawn="1"/>
          </p:nvSpPr>
          <p:spPr>
            <a:xfrm>
              <a:off x="-1800000" y="5706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52">
              <a:extLst>
                <a:ext uri="{FF2B5EF4-FFF2-40B4-BE49-F238E27FC236}">
                  <a16:creationId xmlns:a16="http://schemas.microsoft.com/office/drawing/2014/main" id="{925FE6B1-1D66-CE1C-C5EA-4529BB0BFFDA}"/>
                </a:ext>
              </a:extLst>
            </p:cNvPr>
            <p:cNvSpPr>
              <a:spLocks noChangeAspect="1"/>
            </p:cNvSpPr>
            <p:nvPr userDrawn="1"/>
          </p:nvSpPr>
          <p:spPr>
            <a:xfrm>
              <a:off x="-2160000" y="5274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円/楕円 53">
              <a:extLst>
                <a:ext uri="{FF2B5EF4-FFF2-40B4-BE49-F238E27FC236}">
                  <a16:creationId xmlns:a16="http://schemas.microsoft.com/office/drawing/2014/main" id="{CD7DE2EB-ABB8-5A42-632F-78B5BA195D7D}"/>
                </a:ext>
              </a:extLst>
            </p:cNvPr>
            <p:cNvSpPr>
              <a:spLocks noChangeAspect="1"/>
            </p:cNvSpPr>
            <p:nvPr userDrawn="1"/>
          </p:nvSpPr>
          <p:spPr>
            <a:xfrm>
              <a:off x="-1800000" y="5274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円/楕円 54">
              <a:extLst>
                <a:ext uri="{FF2B5EF4-FFF2-40B4-BE49-F238E27FC236}">
                  <a16:creationId xmlns:a16="http://schemas.microsoft.com/office/drawing/2014/main" id="{75F2B881-372A-DB1F-6E60-F3A1F5567146}"/>
                </a:ext>
              </a:extLst>
            </p:cNvPr>
            <p:cNvSpPr>
              <a:spLocks noChangeAspect="1"/>
            </p:cNvSpPr>
            <p:nvPr userDrawn="1"/>
          </p:nvSpPr>
          <p:spPr>
            <a:xfrm>
              <a:off x="-2160000" y="6570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円/楕円 55">
              <a:extLst>
                <a:ext uri="{FF2B5EF4-FFF2-40B4-BE49-F238E27FC236}">
                  <a16:creationId xmlns:a16="http://schemas.microsoft.com/office/drawing/2014/main" id="{FB052A3F-EB90-2ADE-AFB6-9B9CB67DA3D5}"/>
                </a:ext>
              </a:extLst>
            </p:cNvPr>
            <p:cNvSpPr>
              <a:spLocks noChangeAspect="1"/>
            </p:cNvSpPr>
            <p:nvPr userDrawn="1"/>
          </p:nvSpPr>
          <p:spPr>
            <a:xfrm>
              <a:off x="-1800000" y="6570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円/楕円 56">
              <a:extLst>
                <a:ext uri="{FF2B5EF4-FFF2-40B4-BE49-F238E27FC236}">
                  <a16:creationId xmlns:a16="http://schemas.microsoft.com/office/drawing/2014/main" id="{E2E59412-F223-2C31-E8AD-0D40536F64E0}"/>
                </a:ext>
              </a:extLst>
            </p:cNvPr>
            <p:cNvSpPr>
              <a:spLocks noChangeAspect="1"/>
            </p:cNvSpPr>
            <p:nvPr userDrawn="1"/>
          </p:nvSpPr>
          <p:spPr>
            <a:xfrm>
              <a:off x="-2160000" y="6138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57">
              <a:extLst>
                <a:ext uri="{FF2B5EF4-FFF2-40B4-BE49-F238E27FC236}">
                  <a16:creationId xmlns:a16="http://schemas.microsoft.com/office/drawing/2014/main" id="{1B641FF6-2B1F-571D-86B1-4DD7D6CAF140}"/>
                </a:ext>
              </a:extLst>
            </p:cNvPr>
            <p:cNvSpPr>
              <a:spLocks noChangeAspect="1"/>
            </p:cNvSpPr>
            <p:nvPr userDrawn="1"/>
          </p:nvSpPr>
          <p:spPr>
            <a:xfrm>
              <a:off x="-1800000" y="6138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8" name="テキスト ボックス 59">
              <a:extLst>
                <a:ext uri="{FF2B5EF4-FFF2-40B4-BE49-F238E27FC236}">
                  <a16:creationId xmlns:a16="http://schemas.microsoft.com/office/drawing/2014/main" id="{AAD0CA50-4964-9E42-2A80-9DFD7DF6E54B}"/>
                </a:ext>
              </a:extLst>
            </p:cNvPr>
            <p:cNvSpPr txBox="1"/>
            <p:nvPr userDrawn="1"/>
          </p:nvSpPr>
          <p:spPr>
            <a:xfrm>
              <a:off x="-2160000" y="4461668"/>
              <a:ext cx="1800000" cy="184666"/>
            </a:xfrm>
            <a:prstGeom prst="rect">
              <a:avLst/>
            </a:prstGeom>
            <a:noFill/>
          </p:spPr>
          <p:txBody>
            <a:bodyPr wrap="square" lIns="0" tIns="0" rIns="0" bIns="0" rtlCol="0" anchor="ctr" anchorCtr="0">
              <a:spAutoFit/>
            </a:bodyPr>
            <a:lstStyle/>
            <a:p>
              <a:r>
                <a:rPr kumimoji="1" lang="en-US" altLang="ja-JP" sz="1200" b="0" i="0" dirty="0">
                  <a:solidFill>
                    <a:schemeClr val="tx1"/>
                  </a:solidFill>
                  <a:latin typeface="游ゴシック Medium" panose="020B0500000000000000" pitchFamily="50" charset="-128"/>
                  <a:ea typeface="游ゴシック Medium" panose="020B0500000000000000" pitchFamily="50" charset="-128"/>
                </a:rPr>
                <a:t>CTC Business Color</a:t>
              </a:r>
              <a:endParaRPr kumimoji="1" lang="ja-JP" altLang="en-US" sz="1200" b="0" i="0" dirty="0">
                <a:solidFill>
                  <a:schemeClr val="tx1"/>
                </a:solidFill>
                <a:latin typeface="游ゴシック Medium" panose="020B0500000000000000" pitchFamily="50" charset="-128"/>
                <a:ea typeface="游ゴシック Medium" panose="020B0500000000000000" pitchFamily="50" charset="-128"/>
              </a:endParaRPr>
            </a:p>
          </p:txBody>
        </p:sp>
        <p:sp>
          <p:nvSpPr>
            <p:cNvPr id="29" name="テキスト ボックス 60">
              <a:extLst>
                <a:ext uri="{FF2B5EF4-FFF2-40B4-BE49-F238E27FC236}">
                  <a16:creationId xmlns:a16="http://schemas.microsoft.com/office/drawing/2014/main" id="{C3BB664E-5004-CAE7-0F48-77952A82F096}"/>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統括</a:t>
              </a:r>
            </a:p>
          </p:txBody>
        </p:sp>
        <p:sp>
          <p:nvSpPr>
            <p:cNvPr id="30" name="テキスト ボックス 61">
              <a:extLst>
                <a:ext uri="{FF2B5EF4-FFF2-40B4-BE49-F238E27FC236}">
                  <a16:creationId xmlns:a16="http://schemas.microsoft.com/office/drawing/2014/main" id="{5F474275-DCEC-9436-7D06-F96DCD47530A}"/>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高度</a:t>
              </a:r>
              <a: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t>AI</a:t>
              </a:r>
              <a:endParaRPr kumimoji="1" lang="ja-JP" altLang="en-US" sz="800" b="0" i="0" dirty="0">
                <a:solidFill>
                  <a:schemeClr val="tx1"/>
                </a:solidFill>
                <a:latin typeface="游ゴシック Medium" panose="020B0500000000000000" pitchFamily="50" charset="-128"/>
                <a:ea typeface="游ゴシック Medium" panose="020B0500000000000000" pitchFamily="50" charset="-128"/>
              </a:endParaRPr>
            </a:p>
          </p:txBody>
        </p:sp>
        <p:sp>
          <p:nvSpPr>
            <p:cNvPr id="31" name="テキスト ボックス 62">
              <a:extLst>
                <a:ext uri="{FF2B5EF4-FFF2-40B4-BE49-F238E27FC236}">
                  <a16:creationId xmlns:a16="http://schemas.microsoft.com/office/drawing/2014/main" id="{C40A5544-CB7F-7391-201D-05A4B743C08C}"/>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データ＆</a:t>
              </a:r>
              <a:b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b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アナリティクス</a:t>
              </a:r>
            </a:p>
          </p:txBody>
        </p:sp>
        <p:sp>
          <p:nvSpPr>
            <p:cNvPr id="32" name="テキスト ボックス 63">
              <a:extLst>
                <a:ext uri="{FF2B5EF4-FFF2-40B4-BE49-F238E27FC236}">
                  <a16:creationId xmlns:a16="http://schemas.microsoft.com/office/drawing/2014/main" id="{88A7CA32-06B6-2BA5-6358-1776E41D3926}"/>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クラウド</a:t>
              </a:r>
              <a:br>
                <a:rPr kumimoji="1" lang="en-US" altLang="ja-JP" sz="800" b="0" i="0" dirty="0">
                  <a:solidFill>
                    <a:schemeClr val="tx1"/>
                  </a:solidFill>
                  <a:latin typeface="游ゴシック Medium" panose="020B0500000000000000" pitchFamily="50" charset="-128"/>
                  <a:ea typeface="游ゴシック Medium" panose="020B0500000000000000" pitchFamily="50" charset="-128"/>
                </a:rPr>
              </a:br>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ネイティブ</a:t>
              </a:r>
            </a:p>
          </p:txBody>
        </p:sp>
        <p:sp>
          <p:nvSpPr>
            <p:cNvPr id="33" name="テキスト ボックス 64">
              <a:extLst>
                <a:ext uri="{FF2B5EF4-FFF2-40B4-BE49-F238E27FC236}">
                  <a16:creationId xmlns:a16="http://schemas.microsoft.com/office/drawing/2014/main" id="{69DFCABE-732B-5C53-6E90-71C126047EAB}"/>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dirty="0">
                  <a:solidFill>
                    <a:schemeClr val="tx1"/>
                  </a:solidFill>
                  <a:latin typeface="游ゴシック Medium" panose="020B0500000000000000" pitchFamily="50" charset="-128"/>
                  <a:ea typeface="游ゴシック Medium" panose="020B0500000000000000" pitchFamily="50" charset="-128"/>
                </a:rPr>
                <a:t>セキュリティ</a:t>
              </a:r>
            </a:p>
          </p:txBody>
        </p:sp>
      </p:grpSp>
    </p:spTree>
    <p:extLst>
      <p:ext uri="{BB962C8B-B14F-4D97-AF65-F5344CB8AC3E}">
        <p14:creationId xmlns:p14="http://schemas.microsoft.com/office/powerpoint/2010/main" val="2132052216"/>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53.svg"/></Relationships>
</file>

<file path=ppt/slides/_rels/slide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wmf"/><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E880-67E6-3F31-C320-1C618039F05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D1E706-5A4A-B76C-E02D-4A2E2573C70E}"/>
              </a:ext>
            </a:extLst>
          </p:cNvPr>
          <p:cNvSpPr>
            <a:spLocks noGrp="1"/>
          </p:cNvSpPr>
          <p:nvPr>
            <p:ph type="ctrTitle"/>
          </p:nvPr>
        </p:nvSpPr>
        <p:spPr/>
        <p:txBody>
          <a:bodyPr/>
          <a:lstStyle/>
          <a:p>
            <a:r>
              <a:rPr lang="ja-JP" altLang="en-US" dirty="0"/>
              <a:t>討議メモ</a:t>
            </a:r>
            <a:endParaRPr kumimoji="1" lang="ja-JP" altLang="en-US" dirty="0"/>
          </a:p>
        </p:txBody>
      </p:sp>
      <p:sp>
        <p:nvSpPr>
          <p:cNvPr id="5" name="テキスト プレースホルダー 4">
            <a:extLst>
              <a:ext uri="{FF2B5EF4-FFF2-40B4-BE49-F238E27FC236}">
                <a16:creationId xmlns:a16="http://schemas.microsoft.com/office/drawing/2014/main" id="{2B18A829-2FEA-24C1-EEFE-696D31C41B98}"/>
              </a:ext>
            </a:extLst>
          </p:cNvPr>
          <p:cNvSpPr>
            <a:spLocks noGrp="1"/>
          </p:cNvSpPr>
          <p:nvPr>
            <p:ph type="body" sz="quarter" idx="15"/>
          </p:nvPr>
        </p:nvSpPr>
        <p:spPr>
          <a:xfrm>
            <a:off x="814282" y="2227859"/>
            <a:ext cx="10563436" cy="947344"/>
          </a:xfrm>
        </p:spPr>
        <p:txBody>
          <a:bodyPr/>
          <a:lstStyle/>
          <a:p>
            <a:r>
              <a:rPr lang="en-US" altLang="ja-JP" dirty="0"/>
              <a:t>DX</a:t>
            </a:r>
            <a:r>
              <a:rPr lang="ja-JP" altLang="en-US" dirty="0"/>
              <a:t>コンサルティング本部</a:t>
            </a:r>
            <a:endParaRPr kumimoji="1" lang="ja-JP" altLang="en-US" dirty="0"/>
          </a:p>
        </p:txBody>
      </p:sp>
      <p:sp>
        <p:nvSpPr>
          <p:cNvPr id="7" name="テキスト プレースホルダー 6">
            <a:extLst>
              <a:ext uri="{FF2B5EF4-FFF2-40B4-BE49-F238E27FC236}">
                <a16:creationId xmlns:a16="http://schemas.microsoft.com/office/drawing/2014/main" id="{504761E5-346A-1090-5182-9DE45775929D}"/>
              </a:ext>
            </a:extLst>
          </p:cNvPr>
          <p:cNvSpPr>
            <a:spLocks noGrp="1"/>
          </p:cNvSpPr>
          <p:nvPr>
            <p:ph type="body" sz="quarter" idx="18"/>
          </p:nvPr>
        </p:nvSpPr>
        <p:spPr/>
        <p:txBody>
          <a:bodyPr/>
          <a:lstStyle/>
          <a:p>
            <a:r>
              <a:rPr kumimoji="1" lang="en-US" altLang="ja-JP" dirty="0"/>
              <a:t>2025</a:t>
            </a:r>
            <a:r>
              <a:rPr kumimoji="1" lang="ja-JP" altLang="en-US" dirty="0"/>
              <a:t>年</a:t>
            </a:r>
            <a:r>
              <a:rPr lang="en-US" altLang="ja-JP" dirty="0"/>
              <a:t>11</a:t>
            </a:r>
            <a:r>
              <a:rPr kumimoji="1" lang="ja-JP" altLang="en-US" dirty="0"/>
              <a:t>月</a:t>
            </a:r>
          </a:p>
        </p:txBody>
      </p:sp>
      <p:sp>
        <p:nvSpPr>
          <p:cNvPr id="8" name="テキスト プレースホルダー 7">
            <a:extLst>
              <a:ext uri="{FF2B5EF4-FFF2-40B4-BE49-F238E27FC236}">
                <a16:creationId xmlns:a16="http://schemas.microsoft.com/office/drawing/2014/main" id="{3F7A271E-B7CD-8A9D-FD0E-8E637AD59013}"/>
              </a:ext>
            </a:extLst>
          </p:cNvPr>
          <p:cNvSpPr>
            <a:spLocks noGrp="1"/>
          </p:cNvSpPr>
          <p:nvPr>
            <p:ph type="body" sz="quarter" idx="13"/>
          </p:nvPr>
        </p:nvSpPr>
        <p:spPr/>
        <p:txBody>
          <a:bodyPr/>
          <a:lstStyle/>
          <a:p>
            <a:r>
              <a:rPr lang="ja-JP" altLang="en-US" dirty="0"/>
              <a:t>データビジネス企画推進部</a:t>
            </a:r>
          </a:p>
        </p:txBody>
      </p:sp>
      <p:sp>
        <p:nvSpPr>
          <p:cNvPr id="6" name="テキスト プレースホルダー 5">
            <a:extLst>
              <a:ext uri="{FF2B5EF4-FFF2-40B4-BE49-F238E27FC236}">
                <a16:creationId xmlns:a16="http://schemas.microsoft.com/office/drawing/2014/main" id="{E871A832-9EB9-85C8-A1D0-FD13D6027999}"/>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426158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F38E-548F-4E4F-A8E0-4D14A4AB5A69}"/>
            </a:ext>
          </a:extLst>
        </p:cNvPr>
        <p:cNvGrpSpPr/>
        <p:nvPr/>
      </p:nvGrpSpPr>
      <p:grpSpPr>
        <a:xfrm>
          <a:off x="0" y="0"/>
          <a:ext cx="0" cy="0"/>
          <a:chOff x="0" y="0"/>
          <a:chExt cx="0" cy="0"/>
        </a:xfrm>
      </p:grpSpPr>
      <p:sp>
        <p:nvSpPr>
          <p:cNvPr id="29" name="テキスト プレースホルダー 2">
            <a:extLst>
              <a:ext uri="{FF2B5EF4-FFF2-40B4-BE49-F238E27FC236}">
                <a16:creationId xmlns:a16="http://schemas.microsoft.com/office/drawing/2014/main" id="{406CA276-E2C1-4205-B137-FBFD919EAA21}"/>
              </a:ext>
            </a:extLst>
          </p:cNvPr>
          <p:cNvSpPr txBox="1">
            <a:spLocks/>
          </p:cNvSpPr>
          <p:nvPr/>
        </p:nvSpPr>
        <p:spPr>
          <a:xfrm>
            <a:off x="9781640" y="3634050"/>
            <a:ext cx="2189663" cy="3074758"/>
          </a:xfrm>
          <a:prstGeom prst="rect">
            <a:avLst/>
          </a:prstGeom>
          <a:solidFill>
            <a:schemeClr val="accent4">
              <a:lumMod val="20000"/>
              <a:lumOff val="80000"/>
              <a:alpha val="53000"/>
            </a:schemeClr>
          </a:solidFill>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28" name="テキスト プレースホルダー 2">
            <a:extLst>
              <a:ext uri="{FF2B5EF4-FFF2-40B4-BE49-F238E27FC236}">
                <a16:creationId xmlns:a16="http://schemas.microsoft.com/office/drawing/2014/main" id="{B37FBA1D-1BBA-1759-313F-C8664869E88B}"/>
              </a:ext>
            </a:extLst>
          </p:cNvPr>
          <p:cNvSpPr txBox="1">
            <a:spLocks/>
          </p:cNvSpPr>
          <p:nvPr/>
        </p:nvSpPr>
        <p:spPr>
          <a:xfrm>
            <a:off x="5035049" y="3634050"/>
            <a:ext cx="4605200" cy="3074758"/>
          </a:xfrm>
          <a:prstGeom prst="rect">
            <a:avLst/>
          </a:prstGeom>
          <a:solidFill>
            <a:schemeClr val="accent4">
              <a:lumMod val="20000"/>
              <a:lumOff val="80000"/>
              <a:alpha val="53000"/>
            </a:schemeClr>
          </a:solidFill>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27" name="テキスト プレースホルダー 2">
            <a:extLst>
              <a:ext uri="{FF2B5EF4-FFF2-40B4-BE49-F238E27FC236}">
                <a16:creationId xmlns:a16="http://schemas.microsoft.com/office/drawing/2014/main" id="{2C0508AB-CB10-F5D4-99E8-6EAB99D02C3D}"/>
              </a:ext>
            </a:extLst>
          </p:cNvPr>
          <p:cNvSpPr txBox="1">
            <a:spLocks/>
          </p:cNvSpPr>
          <p:nvPr/>
        </p:nvSpPr>
        <p:spPr>
          <a:xfrm>
            <a:off x="286166" y="3634050"/>
            <a:ext cx="4605200" cy="3074758"/>
          </a:xfrm>
          <a:prstGeom prst="rect">
            <a:avLst/>
          </a:prstGeom>
          <a:solidFill>
            <a:schemeClr val="accent4">
              <a:lumMod val="20000"/>
              <a:lumOff val="80000"/>
              <a:alpha val="53000"/>
            </a:schemeClr>
          </a:solidFill>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4" name="テキスト プレースホルダー 2">
            <a:extLst>
              <a:ext uri="{FF2B5EF4-FFF2-40B4-BE49-F238E27FC236}">
                <a16:creationId xmlns:a16="http://schemas.microsoft.com/office/drawing/2014/main" id="{D165A9A1-EE99-C2DD-3058-E75600A055CB}"/>
              </a:ext>
            </a:extLst>
          </p:cNvPr>
          <p:cNvSpPr txBox="1">
            <a:spLocks/>
          </p:cNvSpPr>
          <p:nvPr/>
        </p:nvSpPr>
        <p:spPr>
          <a:xfrm>
            <a:off x="398026" y="3700253"/>
            <a:ext cx="2020835" cy="301741"/>
          </a:xfrm>
          <a:prstGeom prst="rect">
            <a:avLst/>
          </a:prstGeom>
          <a:solidFill>
            <a:schemeClr val="tx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bg1"/>
                </a:solidFill>
                <a:latin typeface="游ゴシック" panose="020B0400000000000000" pitchFamily="50" charset="-128"/>
                <a:ea typeface="游ゴシック" panose="020B0400000000000000" pitchFamily="50" charset="-128"/>
              </a:rPr>
              <a:t>テーマ</a:t>
            </a:r>
            <a:r>
              <a:rPr lang="en-US" altLang="ja-JP" sz="1600" dirty="0">
                <a:solidFill>
                  <a:schemeClr val="bg1"/>
                </a:solidFill>
                <a:latin typeface="游ゴシック" panose="020B0400000000000000" pitchFamily="50" charset="-128"/>
                <a:ea typeface="游ゴシック" panose="020B0400000000000000" pitchFamily="50" charset="-128"/>
              </a:rPr>
              <a:t>1</a:t>
            </a:r>
          </a:p>
        </p:txBody>
      </p:sp>
      <p:sp>
        <p:nvSpPr>
          <p:cNvPr id="6" name="テキスト プレースホルダー 2">
            <a:extLst>
              <a:ext uri="{FF2B5EF4-FFF2-40B4-BE49-F238E27FC236}">
                <a16:creationId xmlns:a16="http://schemas.microsoft.com/office/drawing/2014/main" id="{04E75A74-30EA-02FE-9E6F-7621CD792614}"/>
              </a:ext>
            </a:extLst>
          </p:cNvPr>
          <p:cNvSpPr txBox="1">
            <a:spLocks/>
          </p:cNvSpPr>
          <p:nvPr/>
        </p:nvSpPr>
        <p:spPr>
          <a:xfrm>
            <a:off x="9855983" y="3700253"/>
            <a:ext cx="2020835" cy="301741"/>
          </a:xfrm>
          <a:prstGeom prst="rect">
            <a:avLst/>
          </a:prstGeom>
          <a:solidFill>
            <a:schemeClr val="tx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bg1"/>
                </a:solidFill>
                <a:latin typeface="游ゴシック" panose="020B0400000000000000" pitchFamily="50" charset="-128"/>
                <a:ea typeface="游ゴシック" panose="020B0400000000000000" pitchFamily="50" charset="-128"/>
              </a:rPr>
              <a:t>テーマ</a:t>
            </a:r>
            <a:r>
              <a:rPr lang="en-US" altLang="ja-JP" sz="1600" dirty="0">
                <a:solidFill>
                  <a:schemeClr val="bg1"/>
                </a:solidFill>
                <a:latin typeface="游ゴシック" panose="020B0400000000000000" pitchFamily="50" charset="-128"/>
                <a:ea typeface="游ゴシック" panose="020B0400000000000000" pitchFamily="50" charset="-128"/>
              </a:rPr>
              <a:t>5</a:t>
            </a:r>
          </a:p>
        </p:txBody>
      </p:sp>
      <p:sp>
        <p:nvSpPr>
          <p:cNvPr id="16" name="テキスト プレースホルダー 2">
            <a:extLst>
              <a:ext uri="{FF2B5EF4-FFF2-40B4-BE49-F238E27FC236}">
                <a16:creationId xmlns:a16="http://schemas.microsoft.com/office/drawing/2014/main" id="{5EE4FE15-B6F7-3063-F450-D038A1A5CC4E}"/>
              </a:ext>
            </a:extLst>
          </p:cNvPr>
          <p:cNvSpPr txBox="1">
            <a:spLocks/>
          </p:cNvSpPr>
          <p:nvPr/>
        </p:nvSpPr>
        <p:spPr>
          <a:xfrm>
            <a:off x="5127004" y="3700253"/>
            <a:ext cx="2020835" cy="301741"/>
          </a:xfrm>
          <a:prstGeom prst="rect">
            <a:avLst/>
          </a:prstGeom>
          <a:solidFill>
            <a:schemeClr val="tx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bg1"/>
                </a:solidFill>
                <a:latin typeface="游ゴシック" panose="020B0400000000000000" pitchFamily="50" charset="-128"/>
                <a:ea typeface="游ゴシック" panose="020B0400000000000000" pitchFamily="50" charset="-128"/>
              </a:rPr>
              <a:t>テーマ</a:t>
            </a:r>
            <a:r>
              <a:rPr lang="en-US" altLang="ja-JP" sz="1600" dirty="0">
                <a:solidFill>
                  <a:schemeClr val="bg1"/>
                </a:solidFill>
                <a:latin typeface="游ゴシック" panose="020B0400000000000000" pitchFamily="50" charset="-128"/>
                <a:ea typeface="游ゴシック" panose="020B0400000000000000" pitchFamily="50" charset="-128"/>
              </a:rPr>
              <a:t>3</a:t>
            </a:r>
          </a:p>
        </p:txBody>
      </p:sp>
      <p:sp>
        <p:nvSpPr>
          <p:cNvPr id="18" name="テキスト プレースホルダー 2">
            <a:extLst>
              <a:ext uri="{FF2B5EF4-FFF2-40B4-BE49-F238E27FC236}">
                <a16:creationId xmlns:a16="http://schemas.microsoft.com/office/drawing/2014/main" id="{98CD93E5-ADD7-1C59-54AC-267CB69CA0DE}"/>
              </a:ext>
            </a:extLst>
          </p:cNvPr>
          <p:cNvSpPr txBox="1">
            <a:spLocks/>
          </p:cNvSpPr>
          <p:nvPr/>
        </p:nvSpPr>
        <p:spPr>
          <a:xfrm>
            <a:off x="7491493" y="3700253"/>
            <a:ext cx="2020835" cy="301741"/>
          </a:xfrm>
          <a:prstGeom prst="rect">
            <a:avLst/>
          </a:prstGeom>
          <a:solidFill>
            <a:schemeClr val="tx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bg1"/>
                </a:solidFill>
                <a:latin typeface="游ゴシック" panose="020B0400000000000000" pitchFamily="50" charset="-128"/>
                <a:ea typeface="游ゴシック" panose="020B0400000000000000" pitchFamily="50" charset="-128"/>
              </a:rPr>
              <a:t>テーマ</a:t>
            </a:r>
            <a:r>
              <a:rPr lang="en-US" altLang="ja-JP" sz="1600" dirty="0">
                <a:solidFill>
                  <a:schemeClr val="bg1"/>
                </a:solidFill>
                <a:latin typeface="游ゴシック" panose="020B0400000000000000" pitchFamily="50" charset="-128"/>
                <a:ea typeface="游ゴシック" panose="020B0400000000000000" pitchFamily="50" charset="-128"/>
              </a:rPr>
              <a:t>4</a:t>
            </a:r>
          </a:p>
        </p:txBody>
      </p:sp>
      <p:sp>
        <p:nvSpPr>
          <p:cNvPr id="3" name="テキスト プレースホルダー 2">
            <a:extLst>
              <a:ext uri="{FF2B5EF4-FFF2-40B4-BE49-F238E27FC236}">
                <a16:creationId xmlns:a16="http://schemas.microsoft.com/office/drawing/2014/main" id="{9FEC7424-DBFB-1498-E5AE-56263A0E207B}"/>
              </a:ext>
            </a:extLst>
          </p:cNvPr>
          <p:cNvSpPr>
            <a:spLocks noGrp="1"/>
          </p:cNvSpPr>
          <p:nvPr>
            <p:ph type="body" sz="quarter" idx="15"/>
          </p:nvPr>
        </p:nvSpPr>
        <p:spPr>
          <a:xfrm>
            <a:off x="398026" y="977732"/>
            <a:ext cx="11478792" cy="268950"/>
          </a:xfrm>
        </p:spPr>
        <p:txBody>
          <a:bodyPr/>
          <a:lstStyle/>
          <a:p>
            <a:r>
              <a:rPr lang="ja-JP" altLang="en-US" dirty="0"/>
              <a:t>貴社における</a:t>
            </a:r>
            <a:r>
              <a:rPr lang="en-US" altLang="ja-JP" dirty="0"/>
              <a:t>MDM</a:t>
            </a:r>
            <a:r>
              <a:rPr lang="ja-JP" altLang="en-US" dirty="0"/>
              <a:t>領域の取組状況を鑑みて、ご支援の余地の有無について確認させて頂きたいと考えております。</a:t>
            </a:r>
            <a:endParaRPr lang="en-US" altLang="ja-JP" dirty="0"/>
          </a:p>
        </p:txBody>
      </p:sp>
      <p:sp>
        <p:nvSpPr>
          <p:cNvPr id="2" name="テキスト プレースホルダー 1">
            <a:extLst>
              <a:ext uri="{FF2B5EF4-FFF2-40B4-BE49-F238E27FC236}">
                <a16:creationId xmlns:a16="http://schemas.microsoft.com/office/drawing/2014/main" id="{3F7B97D6-F3CB-D59A-F5A4-64DF254DFD84}"/>
              </a:ext>
            </a:extLst>
          </p:cNvPr>
          <p:cNvSpPr>
            <a:spLocks noGrp="1"/>
          </p:cNvSpPr>
          <p:nvPr>
            <p:ph type="body" sz="quarter" idx="16"/>
          </p:nvPr>
        </p:nvSpPr>
        <p:spPr>
          <a:xfrm>
            <a:off x="398026" y="46353"/>
            <a:ext cx="10262802" cy="766870"/>
          </a:xfrm>
        </p:spPr>
        <p:txBody>
          <a:bodyPr/>
          <a:lstStyle/>
          <a:p>
            <a:r>
              <a:rPr lang="ja-JP" altLang="en-US" dirty="0"/>
              <a:t>弊社の理解</a:t>
            </a:r>
            <a:br>
              <a:rPr lang="en-US" altLang="ja-JP" dirty="0"/>
            </a:br>
            <a:r>
              <a:rPr lang="ja-JP" altLang="en-US" dirty="0"/>
              <a:t>貴社コンディションとご支援の余地があると思われるテーマ</a:t>
            </a:r>
            <a:endParaRPr lang="en-US" altLang="ja-JP" dirty="0"/>
          </a:p>
        </p:txBody>
      </p:sp>
      <p:sp>
        <p:nvSpPr>
          <p:cNvPr id="5" name="テキスト プレースホルダー 2">
            <a:extLst>
              <a:ext uri="{FF2B5EF4-FFF2-40B4-BE49-F238E27FC236}">
                <a16:creationId xmlns:a16="http://schemas.microsoft.com/office/drawing/2014/main" id="{0D92EA4D-DA5D-C194-620B-A039D67FE375}"/>
              </a:ext>
            </a:extLst>
          </p:cNvPr>
          <p:cNvSpPr txBox="1">
            <a:spLocks/>
          </p:cNvSpPr>
          <p:nvPr/>
        </p:nvSpPr>
        <p:spPr>
          <a:xfrm>
            <a:off x="770488" y="1600307"/>
            <a:ext cx="10664322" cy="1422585"/>
          </a:xfrm>
          <a:prstGeom prst="rect">
            <a:avLst/>
          </a:prstGeom>
          <a:solidFill>
            <a:schemeClr val="bg2">
              <a:lumMod val="20000"/>
              <a:lumOff val="80000"/>
            </a:schemeClr>
          </a:solidFill>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en-US" altLang="ja-JP" sz="1600" dirty="0" err="1">
                <a:solidFill>
                  <a:schemeClr val="accent6">
                    <a:lumMod val="75000"/>
                    <a:lumOff val="25000"/>
                  </a:schemeClr>
                </a:solidFill>
                <a:latin typeface="游ゴシック" panose="020B0400000000000000" pitchFamily="50" charset="-128"/>
                <a:ea typeface="游ゴシック" panose="020B0400000000000000" pitchFamily="50" charset="-128"/>
              </a:rPr>
              <a:t>Stibo</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TIBCO</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」を先行して検証を実施。いずれも要件に満たないことが判明。</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」に関しては上記</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2</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社と比較した場合、要件への照合率は高い。</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他候補としては米国「</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Tamr</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」が俎上に上がっているが、早期に</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領域の取組みを加速させたい、</a:t>
            </a:r>
            <a:b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当該メーカが日本未進出などのことから積極的に検証を行う判断に至っていない。</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7" name="二等辺三角形 6">
            <a:extLst>
              <a:ext uri="{FF2B5EF4-FFF2-40B4-BE49-F238E27FC236}">
                <a16:creationId xmlns:a16="http://schemas.microsoft.com/office/drawing/2014/main" id="{F5B79EA4-7143-0740-A1EF-FB01E9970036}"/>
              </a:ext>
            </a:extLst>
          </p:cNvPr>
          <p:cNvSpPr/>
          <p:nvPr/>
        </p:nvSpPr>
        <p:spPr>
          <a:xfrm flipV="1">
            <a:off x="3004447" y="3077365"/>
            <a:ext cx="6196405" cy="233979"/>
          </a:xfrm>
          <a:prstGeom prst="triangl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2">
            <a:extLst>
              <a:ext uri="{FF2B5EF4-FFF2-40B4-BE49-F238E27FC236}">
                <a16:creationId xmlns:a16="http://schemas.microsoft.com/office/drawing/2014/main" id="{1AF03400-957A-B3A9-A7E2-E3FD91C313B9}"/>
              </a:ext>
            </a:extLst>
          </p:cNvPr>
          <p:cNvSpPr txBox="1">
            <a:spLocks/>
          </p:cNvSpPr>
          <p:nvPr/>
        </p:nvSpPr>
        <p:spPr>
          <a:xfrm>
            <a:off x="398026" y="4012866"/>
            <a:ext cx="2020835" cy="878982"/>
          </a:xfrm>
          <a:prstGeom prst="rect">
            <a:avLst/>
          </a:prstGeom>
          <a:solidFill>
            <a:schemeClr val="bg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意思決定＆</a:t>
            </a:r>
            <a:b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上程準備の支援</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9" name="テキスト プレースホルダー 2">
            <a:extLst>
              <a:ext uri="{FF2B5EF4-FFF2-40B4-BE49-F238E27FC236}">
                <a16:creationId xmlns:a16="http://schemas.microsoft.com/office/drawing/2014/main" id="{E68C4AF9-AC45-C602-E51F-9ADD0E481475}"/>
              </a:ext>
            </a:extLst>
          </p:cNvPr>
          <p:cNvSpPr txBox="1">
            <a:spLocks/>
          </p:cNvSpPr>
          <p:nvPr/>
        </p:nvSpPr>
        <p:spPr>
          <a:xfrm>
            <a:off x="9855983" y="4012866"/>
            <a:ext cx="2020835" cy="878982"/>
          </a:xfrm>
          <a:prstGeom prst="rect">
            <a:avLst/>
          </a:prstGeom>
          <a:solidFill>
            <a:schemeClr val="bg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600" dirty="0" err="1">
                <a:solidFill>
                  <a:schemeClr val="accent6">
                    <a:lumMod val="75000"/>
                    <a:lumOff val="25000"/>
                  </a:schemeClr>
                </a:solidFill>
                <a:latin typeface="游ゴシック" panose="020B0400000000000000" pitchFamily="50" charset="-128"/>
                <a:ea typeface="游ゴシック" panose="020B0400000000000000" pitchFamily="50" charset="-128"/>
              </a:rPr>
              <a:t>Infa</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社採用時の</a:t>
            </a:r>
            <a:b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開発・運用検証支援</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0" name="テキスト プレースホルダー 2">
            <a:extLst>
              <a:ext uri="{FF2B5EF4-FFF2-40B4-BE49-F238E27FC236}">
                <a16:creationId xmlns:a16="http://schemas.microsoft.com/office/drawing/2014/main" id="{61E8F689-68E6-5FF0-F55B-B62D43D634ED}"/>
              </a:ext>
            </a:extLst>
          </p:cNvPr>
          <p:cNvSpPr txBox="1">
            <a:spLocks/>
          </p:cNvSpPr>
          <p:nvPr/>
        </p:nvSpPr>
        <p:spPr>
          <a:xfrm>
            <a:off x="398026" y="3345597"/>
            <a:ext cx="4555867" cy="349220"/>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600" b="1" u="sng"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600" b="1" u="sng" dirty="0">
                <a:solidFill>
                  <a:schemeClr val="accent6">
                    <a:lumMod val="75000"/>
                    <a:lumOff val="25000"/>
                  </a:schemeClr>
                </a:solidFill>
                <a:latin typeface="游ゴシック" panose="020B0400000000000000" pitchFamily="50" charset="-128"/>
                <a:ea typeface="游ゴシック" panose="020B0400000000000000" pitchFamily="50" charset="-128"/>
              </a:rPr>
              <a:t>貴社への支援余地があると思われるテーマ</a:t>
            </a:r>
            <a:r>
              <a:rPr lang="en-US" altLang="ja-JP" sz="1600" b="1" u="sng" dirty="0">
                <a:solidFill>
                  <a:schemeClr val="accent6">
                    <a:lumMod val="75000"/>
                    <a:lumOff val="25000"/>
                  </a:schemeClr>
                </a:solidFill>
                <a:latin typeface="游ゴシック" panose="020B0400000000000000" pitchFamily="50" charset="-128"/>
                <a:ea typeface="游ゴシック" panose="020B0400000000000000" pitchFamily="50" charset="-128"/>
              </a:rPr>
              <a:t>】</a:t>
            </a:r>
          </a:p>
        </p:txBody>
      </p:sp>
      <p:sp>
        <p:nvSpPr>
          <p:cNvPr id="11" name="テキスト プレースホルダー 2">
            <a:extLst>
              <a:ext uri="{FF2B5EF4-FFF2-40B4-BE49-F238E27FC236}">
                <a16:creationId xmlns:a16="http://schemas.microsoft.com/office/drawing/2014/main" id="{1BF35C67-B6EA-9C1B-6B71-F2EBD753844D}"/>
              </a:ext>
            </a:extLst>
          </p:cNvPr>
          <p:cNvSpPr txBox="1">
            <a:spLocks/>
          </p:cNvSpPr>
          <p:nvPr/>
        </p:nvSpPr>
        <p:spPr>
          <a:xfrm>
            <a:off x="9855983" y="5056357"/>
            <a:ext cx="2020835" cy="628762"/>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en-US" altLang="ja-JP" sz="1400" dirty="0" err="1">
                <a:solidFill>
                  <a:schemeClr val="accent6">
                    <a:lumMod val="75000"/>
                    <a:lumOff val="25000"/>
                  </a:schemeClr>
                </a:solidFill>
                <a:latin typeface="游ゴシック" panose="020B0400000000000000" pitchFamily="50" charset="-128"/>
                <a:ea typeface="游ゴシック" panose="020B0400000000000000" pitchFamily="50" charset="-128"/>
              </a:rPr>
              <a:t>Infa</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本格開発に向けた事前準備</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現状調査、開発標準の整備など</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●運用設計＆検証</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など</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2" name="テキスト プレースホルダー 2">
            <a:extLst>
              <a:ext uri="{FF2B5EF4-FFF2-40B4-BE49-F238E27FC236}">
                <a16:creationId xmlns:a16="http://schemas.microsoft.com/office/drawing/2014/main" id="{4049F050-8575-6E2F-35A7-94284F18DE63}"/>
              </a:ext>
            </a:extLst>
          </p:cNvPr>
          <p:cNvSpPr txBox="1">
            <a:spLocks/>
          </p:cNvSpPr>
          <p:nvPr/>
        </p:nvSpPr>
        <p:spPr>
          <a:xfrm>
            <a:off x="5127004" y="4012866"/>
            <a:ext cx="2020835" cy="878982"/>
          </a:xfrm>
          <a:prstGeom prst="rect">
            <a:avLst/>
          </a:prstGeom>
          <a:solidFill>
            <a:schemeClr val="bg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貴社＆</a:t>
            </a:r>
            <a:r>
              <a:rPr lang="en-US" altLang="ja-JP" sz="1600" dirty="0" err="1">
                <a:solidFill>
                  <a:schemeClr val="accent6">
                    <a:lumMod val="75000"/>
                    <a:lumOff val="25000"/>
                  </a:schemeClr>
                </a:solidFill>
                <a:latin typeface="游ゴシック" panose="020B0400000000000000" pitchFamily="50" charset="-128"/>
                <a:ea typeface="游ゴシック" panose="020B0400000000000000" pitchFamily="50" charset="-128"/>
              </a:rPr>
              <a:t>Infa</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社実施の</a:t>
            </a:r>
            <a: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t>PoC</a:t>
            </a: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の追加支援</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3" name="テキスト プレースホルダー 2">
            <a:extLst>
              <a:ext uri="{FF2B5EF4-FFF2-40B4-BE49-F238E27FC236}">
                <a16:creationId xmlns:a16="http://schemas.microsoft.com/office/drawing/2014/main" id="{929C66EB-AC64-D4E2-D83F-7BD3A5690269}"/>
              </a:ext>
            </a:extLst>
          </p:cNvPr>
          <p:cNvSpPr txBox="1">
            <a:spLocks/>
          </p:cNvSpPr>
          <p:nvPr/>
        </p:nvSpPr>
        <p:spPr>
          <a:xfrm>
            <a:off x="7491493" y="4012866"/>
            <a:ext cx="2020835" cy="878982"/>
          </a:xfrm>
          <a:prstGeom prst="rect">
            <a:avLst/>
          </a:prstGeom>
          <a:solidFill>
            <a:schemeClr val="bg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代替案・バック</a:t>
            </a:r>
            <a:b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アッププランの</a:t>
            </a:r>
            <a:br>
              <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検討支援</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4" name="テキスト プレースホルダー 2">
            <a:extLst>
              <a:ext uri="{FF2B5EF4-FFF2-40B4-BE49-F238E27FC236}">
                <a16:creationId xmlns:a16="http://schemas.microsoft.com/office/drawing/2014/main" id="{10CCF116-0564-58ED-54C9-C6CD7475BFC6}"/>
              </a:ext>
            </a:extLst>
          </p:cNvPr>
          <p:cNvSpPr txBox="1">
            <a:spLocks/>
          </p:cNvSpPr>
          <p:nvPr/>
        </p:nvSpPr>
        <p:spPr>
          <a:xfrm>
            <a:off x="5105320" y="5056357"/>
            <a:ext cx="2020835" cy="628762"/>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●検証ポイントの是非</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●顕在化する技術的問題点に対する追加検証</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●要件に満たさない事項への対応方法の検討</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など</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5" name="テキスト プレースホルダー 2">
            <a:extLst>
              <a:ext uri="{FF2B5EF4-FFF2-40B4-BE49-F238E27FC236}">
                <a16:creationId xmlns:a16="http://schemas.microsoft.com/office/drawing/2014/main" id="{65D2D8E4-3495-8317-CF5A-64A5DC04872B}"/>
              </a:ext>
            </a:extLst>
          </p:cNvPr>
          <p:cNvSpPr txBox="1">
            <a:spLocks/>
          </p:cNvSpPr>
          <p:nvPr/>
        </p:nvSpPr>
        <p:spPr>
          <a:xfrm>
            <a:off x="7480652" y="5056357"/>
            <a:ext cx="2020835" cy="628762"/>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上記理解と異なり</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完全に要件に満たさない場合の代替案</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スクラッチ開発</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lang="en-US" altLang="ja-JP" sz="1400" dirty="0" err="1">
                <a:solidFill>
                  <a:schemeClr val="accent6">
                    <a:lumMod val="75000"/>
                    <a:lumOff val="25000"/>
                  </a:schemeClr>
                </a:solidFill>
                <a:latin typeface="游ゴシック" panose="020B0400000000000000" pitchFamily="50" charset="-128"/>
                <a:ea typeface="游ゴシック" panose="020B0400000000000000" pitchFamily="50" charset="-128"/>
              </a:rPr>
              <a:t>Infa</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製品＋</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α</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開発</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など</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7" name="テキスト プレースホルダー 2">
            <a:extLst>
              <a:ext uri="{FF2B5EF4-FFF2-40B4-BE49-F238E27FC236}">
                <a16:creationId xmlns:a16="http://schemas.microsoft.com/office/drawing/2014/main" id="{1B7E2992-3CE4-7B3F-5237-95762F73F40A}"/>
              </a:ext>
            </a:extLst>
          </p:cNvPr>
          <p:cNvSpPr txBox="1">
            <a:spLocks/>
          </p:cNvSpPr>
          <p:nvPr/>
        </p:nvSpPr>
        <p:spPr>
          <a:xfrm>
            <a:off x="398026" y="5056357"/>
            <a:ext cx="2020835" cy="628762"/>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●効果の可視化＆言語化</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具体的なビジネスシーンでの</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利用</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●上程準備　　</a:t>
            </a:r>
            <a:b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など</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19" name="テキスト プレースホルダー 2">
            <a:extLst>
              <a:ext uri="{FF2B5EF4-FFF2-40B4-BE49-F238E27FC236}">
                <a16:creationId xmlns:a16="http://schemas.microsoft.com/office/drawing/2014/main" id="{1532F93F-31FE-6A3F-8F12-402A38006F6D}"/>
              </a:ext>
            </a:extLst>
          </p:cNvPr>
          <p:cNvSpPr txBox="1">
            <a:spLocks/>
          </p:cNvSpPr>
          <p:nvPr/>
        </p:nvSpPr>
        <p:spPr>
          <a:xfrm rot="1115131">
            <a:off x="10154391" y="1721282"/>
            <a:ext cx="1840642" cy="300675"/>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200" b="1" dirty="0">
                <a:solidFill>
                  <a:schemeClr val="accent6">
                    <a:lumMod val="75000"/>
                    <a:lumOff val="25000"/>
                  </a:schemeClr>
                </a:solidFill>
                <a:latin typeface="游ゴシック" panose="020B0400000000000000" pitchFamily="50" charset="-128"/>
                <a:ea typeface="游ゴシック" panose="020B0400000000000000" pitchFamily="50" charset="-128"/>
              </a:rPr>
              <a:t>貴社</a:t>
            </a:r>
            <a:r>
              <a:rPr lang="en-US" altLang="ja-JP" sz="1200" b="1"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lang="ja-JP" altLang="en-US" sz="1200" b="1" dirty="0">
                <a:solidFill>
                  <a:schemeClr val="accent6">
                    <a:lumMod val="75000"/>
                    <a:lumOff val="25000"/>
                  </a:schemeClr>
                </a:solidFill>
                <a:latin typeface="游ゴシック" panose="020B0400000000000000" pitchFamily="50" charset="-128"/>
                <a:ea typeface="游ゴシック" panose="020B0400000000000000" pitchFamily="50" charset="-128"/>
              </a:rPr>
              <a:t>領域の</a:t>
            </a:r>
            <a:br>
              <a:rPr lang="en-US" altLang="ja-JP" sz="1200" b="1"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200" b="1" dirty="0">
                <a:solidFill>
                  <a:schemeClr val="accent6">
                    <a:lumMod val="75000"/>
                    <a:lumOff val="25000"/>
                  </a:schemeClr>
                </a:solidFill>
                <a:latin typeface="游ゴシック" panose="020B0400000000000000" pitchFamily="50" charset="-128"/>
                <a:ea typeface="游ゴシック" panose="020B0400000000000000" pitchFamily="50" charset="-128"/>
              </a:rPr>
              <a:t>取組みダイジェスト</a:t>
            </a:r>
            <a:endParaRPr lang="en-US" altLang="ja-JP" sz="1200" b="1"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20" name="テキスト プレースホルダー 2">
            <a:extLst>
              <a:ext uri="{FF2B5EF4-FFF2-40B4-BE49-F238E27FC236}">
                <a16:creationId xmlns:a16="http://schemas.microsoft.com/office/drawing/2014/main" id="{CC75D91E-0656-1429-1ADD-267896D0FCF9}"/>
              </a:ext>
            </a:extLst>
          </p:cNvPr>
          <p:cNvSpPr txBox="1">
            <a:spLocks/>
          </p:cNvSpPr>
          <p:nvPr/>
        </p:nvSpPr>
        <p:spPr>
          <a:xfrm>
            <a:off x="2762515" y="3700253"/>
            <a:ext cx="2020835" cy="301741"/>
          </a:xfrm>
          <a:prstGeom prst="rect">
            <a:avLst/>
          </a:prstGeom>
          <a:solidFill>
            <a:schemeClr val="tx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bg1"/>
                </a:solidFill>
                <a:latin typeface="游ゴシック" panose="020B0400000000000000" pitchFamily="50" charset="-128"/>
                <a:ea typeface="游ゴシック" panose="020B0400000000000000" pitchFamily="50" charset="-128"/>
              </a:rPr>
              <a:t>テーマ</a:t>
            </a:r>
            <a:r>
              <a:rPr lang="en-US" altLang="ja-JP" sz="1600" dirty="0">
                <a:solidFill>
                  <a:schemeClr val="bg1"/>
                </a:solidFill>
                <a:latin typeface="游ゴシック" panose="020B0400000000000000" pitchFamily="50" charset="-128"/>
                <a:ea typeface="游ゴシック" panose="020B0400000000000000" pitchFamily="50" charset="-128"/>
              </a:rPr>
              <a:t>2</a:t>
            </a:r>
          </a:p>
        </p:txBody>
      </p:sp>
      <p:sp>
        <p:nvSpPr>
          <p:cNvPr id="21" name="テキスト プレースホルダー 2">
            <a:extLst>
              <a:ext uri="{FF2B5EF4-FFF2-40B4-BE49-F238E27FC236}">
                <a16:creationId xmlns:a16="http://schemas.microsoft.com/office/drawing/2014/main" id="{0090C533-4F42-41D6-4997-FE7C2F989289}"/>
              </a:ext>
            </a:extLst>
          </p:cNvPr>
          <p:cNvSpPr txBox="1">
            <a:spLocks/>
          </p:cNvSpPr>
          <p:nvPr/>
        </p:nvSpPr>
        <p:spPr>
          <a:xfrm>
            <a:off x="2762515" y="4012866"/>
            <a:ext cx="2020835" cy="878982"/>
          </a:xfrm>
          <a:prstGeom prst="rect">
            <a:avLst/>
          </a:prstGeom>
          <a:solidFill>
            <a:schemeClr val="bg1"/>
          </a:solidFill>
          <a:ln>
            <a:solidFill>
              <a:schemeClr val="accent6">
                <a:lumMod val="75000"/>
                <a:lumOff val="25000"/>
              </a:schemeClr>
            </a:solidFill>
          </a:ln>
          <a:effectLst>
            <a:outerShdw blurRad="50800" dist="38100" dir="2700000" algn="tl" rotWithShape="0">
              <a:prstClr val="black">
                <a:alpha val="40000"/>
              </a:prstClr>
            </a:outerShdw>
          </a:effectLst>
        </p:spPr>
        <p:txBody>
          <a:bodyPr lIns="72000" tIns="0" rIns="72000" bIns="0" anchor="ctr">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ja-JP" altLang="en-US" sz="1600" dirty="0">
                <a:solidFill>
                  <a:schemeClr val="accent6">
                    <a:lumMod val="75000"/>
                    <a:lumOff val="25000"/>
                  </a:schemeClr>
                </a:solidFill>
                <a:latin typeface="游ゴシック" panose="020B0400000000000000" pitchFamily="50" charset="-128"/>
                <a:ea typeface="游ゴシック" panose="020B0400000000000000" pitchFamily="50" charset="-128"/>
              </a:rPr>
              <a:t>立上げ準備の支援</a:t>
            </a:r>
            <a:endParaRPr lang="en-US" altLang="ja-JP" sz="16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sp>
        <p:nvSpPr>
          <p:cNvPr id="22" name="テキスト プレースホルダー 2">
            <a:extLst>
              <a:ext uri="{FF2B5EF4-FFF2-40B4-BE49-F238E27FC236}">
                <a16:creationId xmlns:a16="http://schemas.microsoft.com/office/drawing/2014/main" id="{C5A480E6-8B01-4EF8-73A4-45B5A1F6BBA9}"/>
              </a:ext>
            </a:extLst>
          </p:cNvPr>
          <p:cNvSpPr txBox="1">
            <a:spLocks/>
          </p:cNvSpPr>
          <p:nvPr/>
        </p:nvSpPr>
        <p:spPr>
          <a:xfrm>
            <a:off x="2749942" y="5056357"/>
            <a:ext cx="2020835" cy="628762"/>
          </a:xfrm>
          <a:prstGeom prst="rect">
            <a:avLst/>
          </a:prstGeom>
          <a:noFill/>
          <a:ln>
            <a:noFill/>
          </a:ln>
        </p:spPr>
        <p:txBody>
          <a:bodyPr lIns="72000" tIns="0" rIns="72000" bIns="0" anchor="t">
            <a:noAutofit/>
          </a:bodyPr>
          <a:lstStyle>
            <a:lvl1pPr marL="342900" indent="-342900" algn="l" defTabSz="479968" rtl="0" eaLnBrk="1" latinLnBrk="0" hangingPunct="1">
              <a:lnSpc>
                <a:spcPct val="90000"/>
              </a:lnSpc>
              <a:spcBef>
                <a:spcPts val="1000"/>
              </a:spcBef>
              <a:buFont typeface="Arial" panose="020B0604020202020204" pitchFamily="34" charset="0"/>
              <a:buChar char="•"/>
              <a:defRPr kumimoji="1" sz="2000" b="0" i="0" kern="1200">
                <a:solidFill>
                  <a:schemeClr val="tx1"/>
                </a:solidFill>
                <a:latin typeface="Yu Gothic Medium" panose="020B0400000000000000" pitchFamily="34" charset="-128"/>
                <a:ea typeface="Yu Gothic Medium"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Medium" panose="020B0400000000000000" pitchFamily="34" charset="-128"/>
                <a:ea typeface="Yu Gothic Medium"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Medium" panose="020B0400000000000000" pitchFamily="34" charset="-128"/>
                <a:ea typeface="Yu Gothic Medium"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b="0" i="0" kern="1200">
                <a:solidFill>
                  <a:schemeClr val="tx1"/>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●ステークホルダーの明確化</a:t>
            </a: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indent="0">
              <a:buNone/>
            </a:pP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●社内合意形成＆推進体制の確立</a:t>
            </a:r>
            <a:b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b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など</a:t>
            </a:r>
            <a:b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br>
            <a:endPar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p:txBody>
      </p:sp>
      <p:cxnSp>
        <p:nvCxnSpPr>
          <p:cNvPr id="24" name="直線コネクタ 23">
            <a:extLst>
              <a:ext uri="{FF2B5EF4-FFF2-40B4-BE49-F238E27FC236}">
                <a16:creationId xmlns:a16="http://schemas.microsoft.com/office/drawing/2014/main" id="{DBE7AB28-8BB7-8BE8-4E59-9C8C17CB8DF1}"/>
              </a:ext>
            </a:extLst>
          </p:cNvPr>
          <p:cNvCxnSpPr>
            <a:cxnSpLocks/>
          </p:cNvCxnSpPr>
          <p:nvPr/>
        </p:nvCxnSpPr>
        <p:spPr>
          <a:xfrm>
            <a:off x="4953893" y="3563572"/>
            <a:ext cx="0" cy="3145236"/>
          </a:xfrm>
          <a:prstGeom prst="line">
            <a:avLst/>
          </a:prstGeom>
          <a:ln>
            <a:solidFill>
              <a:schemeClr val="accent6">
                <a:lumMod val="75000"/>
                <a:lumOff val="2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A5501863-1F9E-90CB-C096-38B7B8B4F474}"/>
              </a:ext>
            </a:extLst>
          </p:cNvPr>
          <p:cNvCxnSpPr>
            <a:cxnSpLocks/>
          </p:cNvCxnSpPr>
          <p:nvPr/>
        </p:nvCxnSpPr>
        <p:spPr>
          <a:xfrm>
            <a:off x="9678293" y="3563572"/>
            <a:ext cx="0" cy="3145236"/>
          </a:xfrm>
          <a:prstGeom prst="line">
            <a:avLst/>
          </a:prstGeom>
          <a:ln>
            <a:solidFill>
              <a:schemeClr val="accent6">
                <a:lumMod val="75000"/>
                <a:lumOff val="25000"/>
              </a:schemeClr>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330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01C28-16C2-9653-2D17-CEF26DF1E1C0}"/>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F56AA-616C-F7AD-E69F-0710FF21F3A0}"/>
              </a:ext>
            </a:extLst>
          </p:cNvPr>
          <p:cNvSpPr>
            <a:spLocks noGrp="1"/>
          </p:cNvSpPr>
          <p:nvPr>
            <p:ph type="body" sz="quarter" idx="15"/>
          </p:nvPr>
        </p:nvSpPr>
        <p:spPr>
          <a:xfrm>
            <a:off x="398026" y="977732"/>
            <a:ext cx="11478792" cy="268950"/>
          </a:xfrm>
        </p:spPr>
        <p:txBody>
          <a:bodyPr/>
          <a:lstStyle/>
          <a:p>
            <a:r>
              <a:rPr lang="ja-JP" altLang="en-US" dirty="0"/>
              <a:t>弊社における</a:t>
            </a:r>
            <a:r>
              <a:rPr lang="en-US" altLang="ja-JP" dirty="0"/>
              <a:t>Informatica MDM</a:t>
            </a:r>
            <a:r>
              <a:rPr lang="ja-JP" altLang="en-US" dirty="0"/>
              <a:t>の導入実績の一部をご紹介させていただきます。</a:t>
            </a:r>
          </a:p>
        </p:txBody>
      </p:sp>
      <p:sp>
        <p:nvSpPr>
          <p:cNvPr id="2" name="テキスト プレースホルダー 1">
            <a:extLst>
              <a:ext uri="{FF2B5EF4-FFF2-40B4-BE49-F238E27FC236}">
                <a16:creationId xmlns:a16="http://schemas.microsoft.com/office/drawing/2014/main" id="{C09C834B-99C7-EF43-B7CC-3D4F0FB167BD}"/>
              </a:ext>
            </a:extLst>
          </p:cNvPr>
          <p:cNvSpPr>
            <a:spLocks noGrp="1"/>
          </p:cNvSpPr>
          <p:nvPr>
            <p:ph type="body" sz="quarter" idx="16"/>
          </p:nvPr>
        </p:nvSpPr>
        <p:spPr>
          <a:xfrm>
            <a:off x="398026" y="46353"/>
            <a:ext cx="10262802" cy="766870"/>
          </a:xfrm>
        </p:spPr>
        <p:txBody>
          <a:bodyPr/>
          <a:lstStyle/>
          <a:p>
            <a:r>
              <a:rPr lang="en-US" altLang="ja-JP" dirty="0"/>
              <a:t>Informatica</a:t>
            </a:r>
            <a:r>
              <a:rPr lang="ja-JP" altLang="en-US" dirty="0"/>
              <a:t>　</a:t>
            </a:r>
            <a:r>
              <a:rPr lang="en-US" altLang="ja-JP" dirty="0"/>
              <a:t>MDM</a:t>
            </a:r>
            <a:r>
              <a:rPr lang="ja-JP" altLang="en-US" dirty="0"/>
              <a:t>導入実績</a:t>
            </a:r>
            <a:br>
              <a:rPr lang="en-US" altLang="ja-JP" dirty="0"/>
            </a:br>
            <a:endParaRPr lang="en-US" altLang="ja-JP" dirty="0"/>
          </a:p>
        </p:txBody>
      </p:sp>
      <p:graphicFrame>
        <p:nvGraphicFramePr>
          <p:cNvPr id="25" name="表 5">
            <a:extLst>
              <a:ext uri="{FF2B5EF4-FFF2-40B4-BE49-F238E27FC236}">
                <a16:creationId xmlns:a16="http://schemas.microsoft.com/office/drawing/2014/main" id="{854AD15C-4F23-A345-0C92-B16B03E1FCFD}"/>
              </a:ext>
            </a:extLst>
          </p:cNvPr>
          <p:cNvGraphicFramePr>
            <a:graphicFrameLocks noGrp="1"/>
          </p:cNvGraphicFramePr>
          <p:nvPr>
            <p:extLst>
              <p:ext uri="{D42A27DB-BD31-4B8C-83A1-F6EECF244321}">
                <p14:modId xmlns:p14="http://schemas.microsoft.com/office/powerpoint/2010/main" val="2828720124"/>
              </p:ext>
            </p:extLst>
          </p:nvPr>
        </p:nvGraphicFramePr>
        <p:xfrm>
          <a:off x="234400" y="1262400"/>
          <a:ext cx="11674750" cy="5547360"/>
        </p:xfrm>
        <a:graphic>
          <a:graphicData uri="http://schemas.openxmlformats.org/drawingml/2006/table">
            <a:tbl>
              <a:tblPr firstRow="1" bandRow="1"/>
              <a:tblGrid>
                <a:gridCol w="438468">
                  <a:extLst>
                    <a:ext uri="{9D8B030D-6E8A-4147-A177-3AD203B41FA5}">
                      <a16:colId xmlns:a16="http://schemas.microsoft.com/office/drawing/2014/main" val="2830301827"/>
                    </a:ext>
                  </a:extLst>
                </a:gridCol>
                <a:gridCol w="1508055">
                  <a:extLst>
                    <a:ext uri="{9D8B030D-6E8A-4147-A177-3AD203B41FA5}">
                      <a16:colId xmlns:a16="http://schemas.microsoft.com/office/drawing/2014/main" val="1935677528"/>
                    </a:ext>
                  </a:extLst>
                </a:gridCol>
                <a:gridCol w="3953177">
                  <a:extLst>
                    <a:ext uri="{9D8B030D-6E8A-4147-A177-3AD203B41FA5}">
                      <a16:colId xmlns:a16="http://schemas.microsoft.com/office/drawing/2014/main" val="2317358589"/>
                    </a:ext>
                  </a:extLst>
                </a:gridCol>
                <a:gridCol w="1562100">
                  <a:extLst>
                    <a:ext uri="{9D8B030D-6E8A-4147-A177-3AD203B41FA5}">
                      <a16:colId xmlns:a16="http://schemas.microsoft.com/office/drawing/2014/main" val="1750883094"/>
                    </a:ext>
                  </a:extLst>
                </a:gridCol>
                <a:gridCol w="1358900">
                  <a:extLst>
                    <a:ext uri="{9D8B030D-6E8A-4147-A177-3AD203B41FA5}">
                      <a16:colId xmlns:a16="http://schemas.microsoft.com/office/drawing/2014/main" val="1166484758"/>
                    </a:ext>
                  </a:extLst>
                </a:gridCol>
                <a:gridCol w="1003300">
                  <a:extLst>
                    <a:ext uri="{9D8B030D-6E8A-4147-A177-3AD203B41FA5}">
                      <a16:colId xmlns:a16="http://schemas.microsoft.com/office/drawing/2014/main" val="1179917422"/>
                    </a:ext>
                  </a:extLst>
                </a:gridCol>
                <a:gridCol w="1850750">
                  <a:extLst>
                    <a:ext uri="{9D8B030D-6E8A-4147-A177-3AD203B41FA5}">
                      <a16:colId xmlns:a16="http://schemas.microsoft.com/office/drawing/2014/main" val="4192347653"/>
                    </a:ext>
                  </a:extLst>
                </a:gridCol>
              </a:tblGrid>
              <a:tr h="242240">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en-US" altLang="ja-JP" sz="1200" b="0" dirty="0">
                          <a:latin typeface="游ゴシック" panose="020B0400000000000000" pitchFamily="50" charset="-128"/>
                          <a:ea typeface="游ゴシック" panose="020B0400000000000000" pitchFamily="50" charset="-128"/>
                        </a:rPr>
                        <a:t>No</a:t>
                      </a:r>
                      <a:endParaRPr kumimoji="1" lang="ja-JP" altLang="en-US" sz="1200" b="0" dirty="0">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ja-JP" altLang="en-US" sz="1200" b="0" dirty="0">
                          <a:latin typeface="游ゴシック" panose="020B0400000000000000" pitchFamily="50" charset="-128"/>
                          <a:ea typeface="游ゴシック" panose="020B0400000000000000" pitchFamily="50" charset="-128"/>
                        </a:rPr>
                        <a:t>業界</a:t>
                      </a:r>
                    </a:p>
                  </a:txBody>
                  <a:tcPr>
                    <a:lnL w="12700" cmpd="sng">
                      <a:solidFill>
                        <a:srgbClr val="FFFFFF"/>
                      </a:solidFill>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ja-JP" altLang="en-US" sz="1200" b="0" dirty="0">
                          <a:latin typeface="游ゴシック" panose="020B0400000000000000" pitchFamily="50" charset="-128"/>
                          <a:ea typeface="游ゴシック" panose="020B0400000000000000" pitchFamily="50" charset="-128"/>
                        </a:rPr>
                        <a:t>案件概要</a:t>
                      </a:r>
                    </a:p>
                  </a:txBody>
                  <a:tcPr>
                    <a:lnL w="12700" cmpd="sng">
                      <a:solidFill>
                        <a:srgbClr val="FFFFFF"/>
                      </a:solidFill>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tabLst/>
                      </a:pPr>
                      <a:r>
                        <a:rPr kumimoji="1" lang="ja-JP" altLang="en-US" sz="1200" b="0" dirty="0">
                          <a:latin typeface="游ゴシック" panose="020B0400000000000000" pitchFamily="50" charset="-128"/>
                          <a:ea typeface="游ゴシック" panose="020B0400000000000000" pitchFamily="50" charset="-128"/>
                        </a:rPr>
                        <a:t>弊社作業範囲</a:t>
                      </a:r>
                    </a:p>
                  </a:txBody>
                  <a:tcPr>
                    <a:lnL w="12700" cmpd="sng">
                      <a:solidFill>
                        <a:srgbClr val="FFFFFF"/>
                      </a:solidFill>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ja-JP" altLang="en-US" sz="1200" b="0" dirty="0">
                          <a:latin typeface="游ゴシック" panose="020B0400000000000000" pitchFamily="50" charset="-128"/>
                          <a:ea typeface="游ゴシック" panose="020B0400000000000000" pitchFamily="50" charset="-128"/>
                        </a:rPr>
                        <a:t>対象製品</a:t>
                      </a:r>
                    </a:p>
                  </a:txBody>
                  <a:tcPr>
                    <a:lnL w="12700" cmpd="sng">
                      <a:solidFill>
                        <a:srgbClr val="FFFFFF"/>
                      </a:solidFill>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ja-JP" altLang="en-US" sz="1200" b="0" dirty="0">
                          <a:latin typeface="游ゴシック" panose="020B0400000000000000" pitchFamily="50" charset="-128"/>
                          <a:ea typeface="游ゴシック" panose="020B0400000000000000" pitchFamily="50" charset="-128"/>
                        </a:rPr>
                        <a:t>導入期間</a:t>
                      </a:r>
                    </a:p>
                  </a:txBody>
                  <a:tcPr>
                    <a:lnL w="12700" cmpd="sng">
                      <a:solidFill>
                        <a:srgbClr val="FFFFFF"/>
                      </a:solidFill>
                    </a:lnL>
                    <a:lnR w="12700" cmpd="sng">
                      <a:solidFill>
                        <a:srgbClr val="FFFFFF"/>
                      </a:solidFill>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tc>
                  <a:txBody>
                    <a:bodyPr/>
                    <a:lstStyle>
                      <a:lvl1pPr marL="0" algn="l" defTabSz="914400" rtl="0" eaLnBrk="1" latinLnBrk="0" hangingPunct="1">
                        <a:defRPr kumimoji="1" sz="1800" b="1" kern="1200">
                          <a:solidFill>
                            <a:schemeClr val="lt1"/>
                          </a:solidFill>
                          <a:latin typeface="Meiryo UI"/>
                          <a:ea typeface="Meiryo UI"/>
                        </a:defRPr>
                      </a:lvl1pPr>
                      <a:lvl2pPr marL="457200" algn="l" defTabSz="914400" rtl="0" eaLnBrk="1" latinLnBrk="0" hangingPunct="1">
                        <a:defRPr kumimoji="1" sz="1800" b="1" kern="1200">
                          <a:solidFill>
                            <a:schemeClr val="lt1"/>
                          </a:solidFill>
                          <a:latin typeface="Meiryo UI"/>
                          <a:ea typeface="Meiryo UI"/>
                        </a:defRPr>
                      </a:lvl2pPr>
                      <a:lvl3pPr marL="914400" algn="l" defTabSz="914400" rtl="0" eaLnBrk="1" latinLnBrk="0" hangingPunct="1">
                        <a:defRPr kumimoji="1" sz="1800" b="1" kern="1200">
                          <a:solidFill>
                            <a:schemeClr val="lt1"/>
                          </a:solidFill>
                          <a:latin typeface="Meiryo UI"/>
                          <a:ea typeface="Meiryo UI"/>
                        </a:defRPr>
                      </a:lvl3pPr>
                      <a:lvl4pPr marL="1371600" algn="l" defTabSz="914400" rtl="0" eaLnBrk="1" latinLnBrk="0" hangingPunct="1">
                        <a:defRPr kumimoji="1" sz="1800" b="1" kern="1200">
                          <a:solidFill>
                            <a:schemeClr val="lt1"/>
                          </a:solidFill>
                          <a:latin typeface="Meiryo UI"/>
                          <a:ea typeface="Meiryo UI"/>
                        </a:defRPr>
                      </a:lvl4pPr>
                      <a:lvl5pPr marL="1828800" algn="l" defTabSz="914400" rtl="0" eaLnBrk="1" latinLnBrk="0" hangingPunct="1">
                        <a:defRPr kumimoji="1" sz="1800" b="1" kern="1200">
                          <a:solidFill>
                            <a:schemeClr val="lt1"/>
                          </a:solidFill>
                          <a:latin typeface="Meiryo UI"/>
                          <a:ea typeface="Meiryo UI"/>
                        </a:defRPr>
                      </a:lvl5pPr>
                      <a:lvl6pPr marL="2286000" algn="l" defTabSz="914400" rtl="0" eaLnBrk="1" latinLnBrk="0" hangingPunct="1">
                        <a:defRPr kumimoji="1" sz="1800" b="1" kern="1200">
                          <a:solidFill>
                            <a:schemeClr val="lt1"/>
                          </a:solidFill>
                          <a:latin typeface="Meiryo UI"/>
                          <a:ea typeface="Meiryo UI"/>
                        </a:defRPr>
                      </a:lvl6pPr>
                      <a:lvl7pPr marL="2743200" algn="l" defTabSz="914400" rtl="0" eaLnBrk="1" latinLnBrk="0" hangingPunct="1">
                        <a:defRPr kumimoji="1" sz="1800" b="1" kern="1200">
                          <a:solidFill>
                            <a:schemeClr val="lt1"/>
                          </a:solidFill>
                          <a:latin typeface="Meiryo UI"/>
                          <a:ea typeface="Meiryo UI"/>
                        </a:defRPr>
                      </a:lvl7pPr>
                      <a:lvl8pPr marL="3200400" algn="l" defTabSz="914400" rtl="0" eaLnBrk="1" latinLnBrk="0" hangingPunct="1">
                        <a:defRPr kumimoji="1" sz="1800" b="1" kern="1200">
                          <a:solidFill>
                            <a:schemeClr val="lt1"/>
                          </a:solidFill>
                          <a:latin typeface="Meiryo UI"/>
                          <a:ea typeface="Meiryo UI"/>
                        </a:defRPr>
                      </a:lvl8pPr>
                      <a:lvl9pPr marL="3657600" algn="l" defTabSz="914400" rtl="0" eaLnBrk="1" latinLnBrk="0" hangingPunct="1">
                        <a:defRPr kumimoji="1" sz="1800" b="1" kern="1200">
                          <a:solidFill>
                            <a:schemeClr val="lt1"/>
                          </a:solidFill>
                          <a:latin typeface="Meiryo UI"/>
                          <a:ea typeface="Meiryo UI"/>
                        </a:defRPr>
                      </a:lvl9pPr>
                    </a:lstStyle>
                    <a:p>
                      <a:pPr algn="ctr"/>
                      <a:r>
                        <a:rPr kumimoji="1" lang="ja-JP" altLang="en-US" sz="1200" b="0" dirty="0">
                          <a:latin typeface="游ゴシック" panose="020B0400000000000000" pitchFamily="50" charset="-128"/>
                          <a:ea typeface="游ゴシック" panose="020B0400000000000000" pitchFamily="50" charset="-128"/>
                        </a:rPr>
                        <a:t>規模感</a:t>
                      </a:r>
                    </a:p>
                  </a:txBody>
                  <a:tcPr>
                    <a:lnL w="12700" cmpd="sng">
                      <a:solidFill>
                        <a:srgbClr val="FFFFFF"/>
                      </a:solidFill>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rgbClr val="0072BF">
                        <a:lumMod val="75000"/>
                      </a:srgbClr>
                    </a:solidFill>
                  </a:tcPr>
                </a:tc>
                <a:extLst>
                  <a:ext uri="{0D108BD9-81ED-4DB2-BD59-A6C34878D82A}">
                    <a16:rowId xmlns:a16="http://schemas.microsoft.com/office/drawing/2014/main" val="1065262870"/>
                  </a:ext>
                </a:extLst>
              </a:tr>
              <a:tr h="397840">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en-US" altLang="ja-JP" sz="1200" dirty="0">
                          <a:solidFill>
                            <a:schemeClr val="accent6">
                              <a:lumMod val="75000"/>
                              <a:lumOff val="25000"/>
                            </a:schemeClr>
                          </a:solidFill>
                          <a:latin typeface="游ゴシック" panose="020B0400000000000000" pitchFamily="50" charset="-128"/>
                          <a:ea typeface="游ゴシック" panose="020B0400000000000000" pitchFamily="50" charset="-128"/>
                        </a:rPr>
                        <a:t>1</a:t>
                      </a:r>
                      <a:endParaRPr kumimoji="1" lang="ja-JP" altLang="en-US" sz="12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nchor="ct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製造業 様</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国内外グループ企業（生産・販売拠点）にて管理されているマスタデータの統合管理を実現し、各利用拠点へ配信を行う</a:t>
                      </a:r>
                      <a:endParaRPr kumimoji="1" lang="en-US" altLang="ja-JP"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endParaRPr>
                    </a:p>
                    <a:p>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集配信は</a:t>
                      </a:r>
                      <a:r>
                        <a:rPr kumimoji="1" lang="en-US" altLang="ja-JP"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API</a:t>
                      </a:r>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を利用して実装</a:t>
                      </a:r>
                      <a:endParaRPr kumimoji="1" lang="en-US" altLang="ja-JP"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endParaRPr>
                    </a:p>
                    <a:p>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マスタ管理は</a:t>
                      </a:r>
                      <a:r>
                        <a:rPr kumimoji="1" lang="en-US" altLang="ja-JP"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Informatica</a:t>
                      </a:r>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 </a:t>
                      </a:r>
                      <a:r>
                        <a:rPr kumimoji="1" lang="en-US" altLang="ja-JP"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MDM</a:t>
                      </a:r>
                      <a:r>
                        <a:rPr kumimoji="1" lang="ja-JP" altLang="en-US" sz="1400" b="0" i="0" kern="1200" dirty="0">
                          <a:solidFill>
                            <a:schemeClr val="accent6">
                              <a:lumMod val="75000"/>
                              <a:lumOff val="25000"/>
                            </a:schemeClr>
                          </a:solidFill>
                          <a:effectLst/>
                          <a:latin typeface="游ゴシック" panose="020B0400000000000000" pitchFamily="50" charset="-128"/>
                          <a:ea typeface="游ゴシック" panose="020B0400000000000000" pitchFamily="50" charset="-128"/>
                          <a:cs typeface="+mn-cs"/>
                        </a:rPr>
                        <a:t>の画面機能にて検索・照会が可能となっている</a:t>
                      </a:r>
                      <a:endPar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marL="92075" indent="-79375">
                        <a:buFont typeface="Arial" panose="020B0604020202020204" pitchFamily="34" charset="0"/>
                        <a:buChar char="•"/>
                      </a:pP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の構築</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l"/>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オンプレ </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1</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年</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algn="ct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6</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か月</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での管理テーブル数：</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開発規模：約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50</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人月</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1667053"/>
                  </a:ext>
                </a:extLst>
              </a:tr>
              <a:tr h="397840">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en-US" altLang="ja-JP" sz="1200" dirty="0">
                          <a:solidFill>
                            <a:schemeClr val="accent6">
                              <a:lumMod val="75000"/>
                              <a:lumOff val="25000"/>
                            </a:schemeClr>
                          </a:solidFill>
                          <a:latin typeface="游ゴシック" panose="020B0400000000000000" pitchFamily="50" charset="-128"/>
                          <a:ea typeface="游ゴシック" panose="020B0400000000000000" pitchFamily="50" charset="-128"/>
                        </a:rPr>
                        <a:t>2</a:t>
                      </a:r>
                      <a:endParaRPr kumimoji="1" lang="ja-JP" altLang="en-US" sz="12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nchor="ct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r>
                        <a:rPr kumimoji="1" lang="zh-TW"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製造業 様</a:t>
                      </a:r>
                      <a:endParaRPr kumimoji="1" lang="en-US" altLang="zh-TW"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endPar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商品マスタ管理における部品、オプションのリレーション管理の強化を目的としたマスタデータ管理</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オプション在庫の最適化と生産拠点でのマスタ登録作業の効率化を実現</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marL="92075" indent="-79375">
                        <a:buFont typeface="Arial" panose="020B0604020202020204" pitchFamily="34" charset="0"/>
                        <a:buChar char="•"/>
                      </a:pP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へのデータ連携開発</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l"/>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オンプレ </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2</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年</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での管理テーブル数：</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20</a:t>
                      </a:r>
                    </a:p>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マスタレコード数：約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120</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万レコード</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9810414"/>
                  </a:ext>
                </a:extLst>
              </a:tr>
              <a:tr h="397840">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en-US" altLang="ja-JP" sz="1200" dirty="0">
                          <a:solidFill>
                            <a:schemeClr val="accent6">
                              <a:lumMod val="75000"/>
                              <a:lumOff val="25000"/>
                            </a:schemeClr>
                          </a:solidFill>
                          <a:latin typeface="游ゴシック" panose="020B0400000000000000" pitchFamily="50" charset="-128"/>
                          <a:ea typeface="游ゴシック" panose="020B0400000000000000" pitchFamily="50" charset="-128"/>
                        </a:rPr>
                        <a:t>3</a:t>
                      </a:r>
                      <a:endParaRPr kumimoji="1" lang="ja-JP" altLang="en-US" sz="12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nchor="ct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グローバル・自動車部品</a:t>
                      </a:r>
                      <a:r>
                        <a:rPr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産業車両部品 製造業 様</a:t>
                      </a:r>
                      <a:endPar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IT</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システム全体構成を見直し、システム間連携を疎結合</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可用性／汎用性／開発スピードの向上を目的とした、データ連携基盤の刷新</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※CDIR</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Database</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）の機能検証あり</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79375">
                        <a:buFont typeface="Arial" panose="020B0604020202020204" pitchFamily="34" charset="0"/>
                        <a:buChar char="•"/>
                      </a:pP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Intelligent</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Management</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Cloud</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の構築</a:t>
                      </a:r>
                      <a:endPar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92075" indent="-79375">
                        <a:buFont typeface="Arial" panose="020B0604020202020204" pitchFamily="34" charset="0"/>
                        <a:buChar char="•"/>
                      </a:pP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SaaS</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の構築</a:t>
                      </a:r>
                      <a:endPar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IDMC</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CDI</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p>
                    <a:p>
                      <a:pPr algn="l"/>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 SaaS</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7</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か月</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開発規模：</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10</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人月</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IPU</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数：</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120</a:t>
                      </a:r>
                      <a:endPar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3623580"/>
                  </a:ext>
                </a:extLst>
              </a:tr>
              <a:tr h="370840">
                <a:tc>
                  <a:txBody>
                    <a:bodyPr/>
                    <a:lstStyle>
                      <a:lvl1pPr marL="0" algn="l" defTabSz="914400" rtl="0" eaLnBrk="1" latinLnBrk="0" hangingPunct="1">
                        <a:defRPr kumimoji="1" sz="1800" kern="1200">
                          <a:solidFill>
                            <a:schemeClr val="dk1"/>
                          </a:solidFill>
                          <a:latin typeface="Meiryo UI"/>
                          <a:ea typeface="Meiryo UI"/>
                        </a:defRPr>
                      </a:lvl1pPr>
                      <a:lvl2pPr marL="457200" algn="l" defTabSz="914400" rtl="0" eaLnBrk="1" latinLnBrk="0" hangingPunct="1">
                        <a:defRPr kumimoji="1" sz="1800" kern="1200">
                          <a:solidFill>
                            <a:schemeClr val="dk1"/>
                          </a:solidFill>
                          <a:latin typeface="Meiryo UI"/>
                          <a:ea typeface="Meiryo UI"/>
                        </a:defRPr>
                      </a:lvl2pPr>
                      <a:lvl3pPr marL="914400" algn="l" defTabSz="914400" rtl="0" eaLnBrk="1" latinLnBrk="0" hangingPunct="1">
                        <a:defRPr kumimoji="1" sz="1800" kern="1200">
                          <a:solidFill>
                            <a:schemeClr val="dk1"/>
                          </a:solidFill>
                          <a:latin typeface="Meiryo UI"/>
                          <a:ea typeface="Meiryo UI"/>
                        </a:defRPr>
                      </a:lvl3pPr>
                      <a:lvl4pPr marL="1371600" algn="l" defTabSz="914400" rtl="0" eaLnBrk="1" latinLnBrk="0" hangingPunct="1">
                        <a:defRPr kumimoji="1" sz="1800" kern="1200">
                          <a:solidFill>
                            <a:schemeClr val="dk1"/>
                          </a:solidFill>
                          <a:latin typeface="Meiryo UI"/>
                          <a:ea typeface="Meiryo UI"/>
                        </a:defRPr>
                      </a:lvl4pPr>
                      <a:lvl5pPr marL="1828800" algn="l" defTabSz="914400" rtl="0" eaLnBrk="1" latinLnBrk="0" hangingPunct="1">
                        <a:defRPr kumimoji="1" sz="1800" kern="1200">
                          <a:solidFill>
                            <a:schemeClr val="dk1"/>
                          </a:solidFill>
                          <a:latin typeface="Meiryo UI"/>
                          <a:ea typeface="Meiryo UI"/>
                        </a:defRPr>
                      </a:lvl5pPr>
                      <a:lvl6pPr marL="2286000" algn="l" defTabSz="914400" rtl="0" eaLnBrk="1" latinLnBrk="0" hangingPunct="1">
                        <a:defRPr kumimoji="1" sz="1800" kern="1200">
                          <a:solidFill>
                            <a:schemeClr val="dk1"/>
                          </a:solidFill>
                          <a:latin typeface="Meiryo UI"/>
                          <a:ea typeface="Meiryo UI"/>
                        </a:defRPr>
                      </a:lvl6pPr>
                      <a:lvl7pPr marL="2743200" algn="l" defTabSz="914400" rtl="0" eaLnBrk="1" latinLnBrk="0" hangingPunct="1">
                        <a:defRPr kumimoji="1" sz="1800" kern="1200">
                          <a:solidFill>
                            <a:schemeClr val="dk1"/>
                          </a:solidFill>
                          <a:latin typeface="Meiryo UI"/>
                          <a:ea typeface="Meiryo UI"/>
                        </a:defRPr>
                      </a:lvl7pPr>
                      <a:lvl8pPr marL="3200400" algn="l" defTabSz="914400" rtl="0" eaLnBrk="1" latinLnBrk="0" hangingPunct="1">
                        <a:defRPr kumimoji="1" sz="1800" kern="1200">
                          <a:solidFill>
                            <a:schemeClr val="dk1"/>
                          </a:solidFill>
                          <a:latin typeface="Meiryo UI"/>
                          <a:ea typeface="Meiryo UI"/>
                        </a:defRPr>
                      </a:lvl8pPr>
                      <a:lvl9pPr marL="3657600" algn="l" defTabSz="914400" rtl="0" eaLnBrk="1" latinLnBrk="0" hangingPunct="1">
                        <a:defRPr kumimoji="1" sz="1800" kern="1200">
                          <a:solidFill>
                            <a:schemeClr val="dk1"/>
                          </a:solidFill>
                          <a:latin typeface="Meiryo UI"/>
                          <a:ea typeface="Meiryo UI"/>
                        </a:defRPr>
                      </a:lvl9pPr>
                    </a:lstStyle>
                    <a:p>
                      <a:pPr algn="ctr"/>
                      <a:r>
                        <a:rPr kumimoji="1" lang="en-US" altLang="ja-JP" sz="1200" dirty="0">
                          <a:solidFill>
                            <a:schemeClr val="accent6">
                              <a:lumMod val="75000"/>
                              <a:lumOff val="25000"/>
                            </a:schemeClr>
                          </a:solidFill>
                          <a:latin typeface="游ゴシック" panose="020B0400000000000000" pitchFamily="50" charset="-128"/>
                          <a:ea typeface="游ゴシック" panose="020B0400000000000000" pitchFamily="50" charset="-128"/>
                        </a:rPr>
                        <a:t>4</a:t>
                      </a:r>
                      <a:endParaRPr kumimoji="1" lang="ja-JP" altLang="en-US" sz="12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nchor="ct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エンターテイメント事業 様</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グループ会社、サービス間でサイロ化された知的財産情報の統合管理、可視化を行い、事業横断での分析基盤を構築の為、</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CIH</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を導入</a:t>
                      </a:r>
                      <a:endPar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79375">
                        <a:buFont typeface="Arial" panose="020B0604020202020204" pitchFamily="34" charset="0"/>
                        <a:buChar char="•"/>
                      </a:pP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IDMC</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の構築</a:t>
                      </a:r>
                      <a:endPar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endParaRPr>
                    </a:p>
                    <a:p>
                      <a:pPr marL="92075" marR="0" lvl="0" indent="-79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Informatica</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 </a:t>
                      </a:r>
                      <a:r>
                        <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rPr>
                        <a:t>SaaS</a:t>
                      </a:r>
                      <a:r>
                        <a:rPr kumimoji="1" lang="ja-JP" altLang="en-US" sz="1400" b="0" dirty="0">
                          <a:solidFill>
                            <a:schemeClr val="accent6">
                              <a:lumMod val="75000"/>
                              <a:lumOff val="25000"/>
                            </a:schemeClr>
                          </a:solidFill>
                          <a:latin typeface="游ゴシック" panose="020B0400000000000000" pitchFamily="50" charset="-128"/>
                          <a:ea typeface="游ゴシック" panose="020B0400000000000000" pitchFamily="50" charset="-128"/>
                        </a:rPr>
                        <a:t>の構築</a:t>
                      </a:r>
                      <a:endParaRPr kumimoji="1" lang="en-US" altLang="ja-JP" sz="1400" b="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IDMC</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CDI,CIH</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a:t>
                      </a:r>
                    </a:p>
                    <a:p>
                      <a:pPr algn="l"/>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 SaaS</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1</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年</a:t>
                      </a:r>
                      <a:br>
                        <a:rPr kumimoji="1" lang="en-US" altLang="ja-JP" sz="1400">
                          <a:solidFill>
                            <a:schemeClr val="accent6">
                              <a:lumMod val="75000"/>
                              <a:lumOff val="25000"/>
                            </a:schemeClr>
                          </a:solidFill>
                          <a:latin typeface="游ゴシック" panose="020B0400000000000000" pitchFamily="50" charset="-128"/>
                          <a:ea typeface="游ゴシック" panose="020B0400000000000000" pitchFamily="50" charset="-128"/>
                        </a:rPr>
                      </a:br>
                      <a:r>
                        <a:rPr kumimoji="1" lang="en-US" altLang="ja-JP" sz="1400">
                          <a:solidFill>
                            <a:schemeClr val="accent6">
                              <a:lumMod val="75000"/>
                              <a:lumOff val="25000"/>
                            </a:schemeClr>
                          </a:solidFill>
                          <a:latin typeface="游ゴシック" panose="020B0400000000000000" pitchFamily="50" charset="-128"/>
                          <a:ea typeface="游ゴシック" panose="020B0400000000000000" pitchFamily="50" charset="-128"/>
                        </a:rPr>
                        <a:t>8</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か月</a:t>
                      </a: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MDM</a:t>
                      </a:r>
                      <a:r>
                        <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rPr>
                        <a:t>での管理テーブル数：約</a:t>
                      </a:r>
                      <a:r>
                        <a:rPr kumimoji="1" lang="en-US" altLang="ja-JP" sz="1400" dirty="0">
                          <a:solidFill>
                            <a:schemeClr val="accent6">
                              <a:lumMod val="75000"/>
                              <a:lumOff val="25000"/>
                            </a:schemeClr>
                          </a:solidFill>
                          <a:latin typeface="游ゴシック" panose="020B0400000000000000" pitchFamily="50" charset="-128"/>
                          <a:ea typeface="游ゴシック" panose="020B0400000000000000" pitchFamily="50" charset="-128"/>
                        </a:rPr>
                        <a:t>20</a:t>
                      </a:r>
                      <a:endParaRPr kumimoji="1" lang="ja-JP" altLang="en-US" sz="1400" dirty="0">
                        <a:solidFill>
                          <a:schemeClr val="accent6">
                            <a:lumMod val="75000"/>
                            <a:lumOff val="25000"/>
                          </a:schemeClr>
                        </a:solidFill>
                        <a:latin typeface="游ゴシック" panose="020B0400000000000000" pitchFamily="50" charset="-128"/>
                        <a:ea typeface="游ゴシック" panose="020B0400000000000000" pitchFamily="50" charset="-128"/>
                      </a:endParaRPr>
                    </a:p>
                  </a:txBody>
                  <a:tcPr>
                    <a:lnL w="12700" cap="flat" cmpd="sng" algn="ctr">
                      <a:solidFill>
                        <a:srgbClr val="4E5B6F">
                          <a:lumMod val="50000"/>
                        </a:srgbClr>
                      </a:solidFill>
                      <a:prstDash val="solid"/>
                      <a:round/>
                      <a:headEnd type="none" w="med" len="med"/>
                      <a:tailEnd type="none" w="med" len="med"/>
                    </a:lnL>
                    <a:lnR w="12700" cap="flat" cmpd="sng" algn="ctr">
                      <a:solidFill>
                        <a:srgbClr val="4E5B6F">
                          <a:lumMod val="50000"/>
                        </a:srgbClr>
                      </a:solidFill>
                      <a:prstDash val="solid"/>
                      <a:round/>
                      <a:headEnd type="none" w="med" len="med"/>
                      <a:tailEnd type="none" w="med" len="med"/>
                    </a:lnR>
                    <a:lnT w="12700" cap="flat" cmpd="sng" algn="ctr">
                      <a:solidFill>
                        <a:srgbClr val="4E5B6F">
                          <a:lumMod val="50000"/>
                        </a:srgbClr>
                      </a:solidFill>
                      <a:prstDash val="solid"/>
                      <a:round/>
                      <a:headEnd type="none" w="med" len="med"/>
                      <a:tailEnd type="none" w="med" len="med"/>
                    </a:lnT>
                    <a:lnB w="12700" cap="flat" cmpd="sng" algn="ctr">
                      <a:solidFill>
                        <a:srgbClr val="4E5B6F">
                          <a:lumMod val="50000"/>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2389744"/>
                  </a:ext>
                </a:extLst>
              </a:tr>
            </a:tbl>
          </a:graphicData>
        </a:graphic>
      </p:graphicFrame>
    </p:spTree>
    <p:extLst>
      <p:ext uri="{BB962C8B-B14F-4D97-AF65-F5344CB8AC3E}">
        <p14:creationId xmlns:p14="http://schemas.microsoft.com/office/powerpoint/2010/main" val="88903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E95C6-F43C-9D8A-7302-639F6F5752B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FCC9ACA-1B7E-5FE9-E7C4-B83965D984CD}"/>
              </a:ext>
            </a:extLst>
          </p:cNvPr>
          <p:cNvSpPr>
            <a:spLocks noGrp="1"/>
          </p:cNvSpPr>
          <p:nvPr>
            <p:ph type="body" sz="quarter" idx="15"/>
          </p:nvPr>
        </p:nvSpPr>
        <p:spPr>
          <a:xfrm>
            <a:off x="398026" y="977732"/>
            <a:ext cx="11478792" cy="268950"/>
          </a:xfrm>
        </p:spPr>
        <p:txBody>
          <a:bodyPr/>
          <a:lstStyle/>
          <a:p>
            <a:r>
              <a:rPr lang="en-US" altLang="ja-JP" dirty="0"/>
              <a:t>MDM</a:t>
            </a:r>
            <a:r>
              <a:rPr lang="ja-JP" altLang="en-US" dirty="0"/>
              <a:t>利用の最たるものが業務</a:t>
            </a:r>
            <a:r>
              <a:rPr lang="en-US" altLang="ja-JP" dirty="0"/>
              <a:t>/</a:t>
            </a:r>
            <a:r>
              <a:rPr lang="ja-JP" altLang="en-US" dirty="0"/>
              <a:t>組織横断での利用例になります。</a:t>
            </a:r>
          </a:p>
        </p:txBody>
      </p:sp>
      <p:sp>
        <p:nvSpPr>
          <p:cNvPr id="2" name="テキスト プレースホルダー 1">
            <a:extLst>
              <a:ext uri="{FF2B5EF4-FFF2-40B4-BE49-F238E27FC236}">
                <a16:creationId xmlns:a16="http://schemas.microsoft.com/office/drawing/2014/main" id="{97BCF0F8-A02E-AEB9-4319-A894ED834A57}"/>
              </a:ext>
            </a:extLst>
          </p:cNvPr>
          <p:cNvSpPr>
            <a:spLocks noGrp="1"/>
          </p:cNvSpPr>
          <p:nvPr>
            <p:ph type="body" sz="quarter" idx="16"/>
          </p:nvPr>
        </p:nvSpPr>
        <p:spPr>
          <a:xfrm>
            <a:off x="398026" y="46353"/>
            <a:ext cx="10262802" cy="766870"/>
          </a:xfrm>
        </p:spPr>
        <p:txBody>
          <a:bodyPr/>
          <a:lstStyle/>
          <a:p>
            <a:r>
              <a:rPr lang="en-US" altLang="ja-JP" dirty="0"/>
              <a:t>【</a:t>
            </a:r>
            <a:r>
              <a:rPr lang="ja-JP" altLang="en-US" dirty="0"/>
              <a:t>参考</a:t>
            </a:r>
            <a:r>
              <a:rPr lang="en-US" altLang="ja-JP" dirty="0"/>
              <a:t>】</a:t>
            </a:r>
            <a:br>
              <a:rPr lang="en-US" altLang="ja-JP" dirty="0"/>
            </a:br>
            <a:r>
              <a:rPr lang="en-US" altLang="ja-JP" dirty="0"/>
              <a:t>MDM</a:t>
            </a:r>
            <a:r>
              <a:rPr lang="ja-JP" altLang="en-US" dirty="0"/>
              <a:t>利用例</a:t>
            </a:r>
            <a:r>
              <a:rPr lang="en-US" altLang="ja-JP" dirty="0"/>
              <a:t>(1/4)</a:t>
            </a:r>
          </a:p>
        </p:txBody>
      </p:sp>
      <p:sp>
        <p:nvSpPr>
          <p:cNvPr id="40" name="正方形/長方形 39">
            <a:extLst>
              <a:ext uri="{FF2B5EF4-FFF2-40B4-BE49-F238E27FC236}">
                <a16:creationId xmlns:a16="http://schemas.microsoft.com/office/drawing/2014/main" id="{68EC67C7-0495-0AE7-C9A8-D7B59F1F7FFA}"/>
              </a:ext>
            </a:extLst>
          </p:cNvPr>
          <p:cNvSpPr/>
          <p:nvPr/>
        </p:nvSpPr>
        <p:spPr>
          <a:xfrm>
            <a:off x="551528" y="1312406"/>
            <a:ext cx="11021962" cy="5101646"/>
          </a:xfrm>
          <a:prstGeom prst="rect">
            <a:avLst/>
          </a:prstGeom>
          <a:solidFill>
            <a:sysClr val="window" lastClr="FFFFFF">
              <a:lumMod val="95000"/>
            </a:sysClr>
          </a:solidFill>
          <a:ln w="12700">
            <a:solidFill>
              <a:sysClr val="windowText" lastClr="000000">
                <a:lumMod val="75000"/>
                <a:lumOff val="25000"/>
              </a:sysClr>
            </a:solidFill>
          </a:ln>
        </p:spPr>
        <p:txBody>
          <a:bodyPr wrap="square" rtlCol="0" anchor="t">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■年初に策定された販売計画を起点にケーパビリティ</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キャパ検討などを踏まえ、生産計画へ織り込み</a:t>
            </a: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⇒販売計画策定と生産計画策定では検討の対象となる商品において、異なる粒度で管理</a:t>
            </a: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計画策定後、策定された販売計画が確実に生産されているか？といった販売</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生産を横断して進捗把握するにはそれぞれの商品</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MST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が</a:t>
            </a:r>
            <a:b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b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分断せずに紐付けされていることが必要</a:t>
            </a: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graphicFrame>
        <p:nvGraphicFramePr>
          <p:cNvPr id="41" name="表 28">
            <a:extLst>
              <a:ext uri="{FF2B5EF4-FFF2-40B4-BE49-F238E27FC236}">
                <a16:creationId xmlns:a16="http://schemas.microsoft.com/office/drawing/2014/main" id="{B36C6F75-6D4A-FF93-D659-19A93B742CFC}"/>
              </a:ext>
            </a:extLst>
          </p:cNvPr>
          <p:cNvGraphicFramePr>
            <a:graphicFrameLocks noGrp="1"/>
          </p:cNvGraphicFramePr>
          <p:nvPr>
            <p:extLst>
              <p:ext uri="{D42A27DB-BD31-4B8C-83A1-F6EECF244321}">
                <p14:modId xmlns:p14="http://schemas.microsoft.com/office/powerpoint/2010/main" val="1640647225"/>
              </p:ext>
            </p:extLst>
          </p:nvPr>
        </p:nvGraphicFramePr>
        <p:xfrm>
          <a:off x="784925" y="2975822"/>
          <a:ext cx="4294255" cy="822960"/>
        </p:xfrm>
        <a:graphic>
          <a:graphicData uri="http://schemas.openxmlformats.org/drawingml/2006/table">
            <a:tbl>
              <a:tblPr/>
              <a:tblGrid>
                <a:gridCol w="628715">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997268">
                  <a:extLst>
                    <a:ext uri="{9D8B030D-6E8A-4147-A177-3AD203B41FA5}">
                      <a16:colId xmlns:a16="http://schemas.microsoft.com/office/drawing/2014/main" val="3727504827"/>
                    </a:ext>
                  </a:extLst>
                </a:gridCol>
                <a:gridCol w="609918">
                  <a:extLst>
                    <a:ext uri="{9D8B030D-6E8A-4147-A177-3AD203B41FA5}">
                      <a16:colId xmlns:a16="http://schemas.microsoft.com/office/drawing/2014/main" val="2092977714"/>
                    </a:ext>
                  </a:extLst>
                </a:gridCol>
                <a:gridCol w="692468">
                  <a:extLst>
                    <a:ext uri="{9D8B030D-6E8A-4147-A177-3AD203B41FA5}">
                      <a16:colId xmlns:a16="http://schemas.microsoft.com/office/drawing/2014/main" val="3075849389"/>
                    </a:ext>
                  </a:extLst>
                </a:gridCol>
                <a:gridCol w="521018">
                  <a:extLst>
                    <a:ext uri="{9D8B030D-6E8A-4147-A177-3AD203B41FA5}">
                      <a16:colId xmlns:a16="http://schemas.microsoft.com/office/drawing/2014/main" val="1750692497"/>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販売エリア</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年度</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I-001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東日本</a:t>
                      </a:r>
                      <a:endParaRPr kumimoji="1" lang="en-US" altLang="ja-JP"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FY24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100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07945376"/>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I-001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西日本</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FY24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120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403085361"/>
                  </a:ext>
                </a:extLst>
              </a:tr>
            </a:tbl>
          </a:graphicData>
        </a:graphic>
      </p:graphicFrame>
      <p:graphicFrame>
        <p:nvGraphicFramePr>
          <p:cNvPr id="42" name="表 28">
            <a:extLst>
              <a:ext uri="{FF2B5EF4-FFF2-40B4-BE49-F238E27FC236}">
                <a16:creationId xmlns:a16="http://schemas.microsoft.com/office/drawing/2014/main" id="{183BA199-1A9B-41B0-368C-2D30BBEF0860}"/>
              </a:ext>
            </a:extLst>
          </p:cNvPr>
          <p:cNvGraphicFramePr>
            <a:graphicFrameLocks noGrp="1"/>
          </p:cNvGraphicFramePr>
          <p:nvPr>
            <p:extLst>
              <p:ext uri="{D42A27DB-BD31-4B8C-83A1-F6EECF244321}">
                <p14:modId xmlns:p14="http://schemas.microsoft.com/office/powerpoint/2010/main" val="2734086016"/>
              </p:ext>
            </p:extLst>
          </p:nvPr>
        </p:nvGraphicFramePr>
        <p:xfrm>
          <a:off x="1546925" y="4233504"/>
          <a:ext cx="1994601" cy="548640"/>
        </p:xfrm>
        <a:graphic>
          <a:graphicData uri="http://schemas.openxmlformats.org/drawingml/2006/table">
            <a:tbl>
              <a:tblPr/>
              <a:tblGrid>
                <a:gridCol w="628715">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521018">
                  <a:extLst>
                    <a:ext uri="{9D8B030D-6E8A-4147-A177-3AD203B41FA5}">
                      <a16:colId xmlns:a16="http://schemas.microsoft.com/office/drawing/2014/main" val="1750692497"/>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I-001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07945376"/>
                  </a:ext>
                </a:extLst>
              </a:tr>
            </a:tbl>
          </a:graphicData>
        </a:graphic>
      </p:graphicFrame>
      <p:graphicFrame>
        <p:nvGraphicFramePr>
          <p:cNvPr id="43" name="表 28">
            <a:extLst>
              <a:ext uri="{FF2B5EF4-FFF2-40B4-BE49-F238E27FC236}">
                <a16:creationId xmlns:a16="http://schemas.microsoft.com/office/drawing/2014/main" id="{F0466736-2457-8ED2-19F2-D24D6C49A29F}"/>
              </a:ext>
            </a:extLst>
          </p:cNvPr>
          <p:cNvGraphicFramePr>
            <a:graphicFrameLocks noGrp="1"/>
          </p:cNvGraphicFramePr>
          <p:nvPr>
            <p:extLst>
              <p:ext uri="{D42A27DB-BD31-4B8C-83A1-F6EECF244321}">
                <p14:modId xmlns:p14="http://schemas.microsoft.com/office/powerpoint/2010/main" val="3406723091"/>
              </p:ext>
            </p:extLst>
          </p:nvPr>
        </p:nvGraphicFramePr>
        <p:xfrm>
          <a:off x="6147500" y="2975822"/>
          <a:ext cx="5188096" cy="1097280"/>
        </p:xfrm>
        <a:graphic>
          <a:graphicData uri="http://schemas.openxmlformats.org/drawingml/2006/table">
            <a:tbl>
              <a:tblPr/>
              <a:tblGrid>
                <a:gridCol w="906780">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901014">
                  <a:extLst>
                    <a:ext uri="{9D8B030D-6E8A-4147-A177-3AD203B41FA5}">
                      <a16:colId xmlns:a16="http://schemas.microsoft.com/office/drawing/2014/main" val="3727504827"/>
                    </a:ext>
                  </a:extLst>
                </a:gridCol>
                <a:gridCol w="609918">
                  <a:extLst>
                    <a:ext uri="{9D8B030D-6E8A-4147-A177-3AD203B41FA5}">
                      <a16:colId xmlns:a16="http://schemas.microsoft.com/office/drawing/2014/main" val="2092977714"/>
                    </a:ext>
                  </a:extLst>
                </a:gridCol>
                <a:gridCol w="997268">
                  <a:extLst>
                    <a:ext uri="{9D8B030D-6E8A-4147-A177-3AD203B41FA5}">
                      <a16:colId xmlns:a16="http://schemas.microsoft.com/office/drawing/2014/main" val="3075849389"/>
                    </a:ext>
                  </a:extLst>
                </a:gridCol>
                <a:gridCol w="457518">
                  <a:extLst>
                    <a:ext uri="{9D8B030D-6E8A-4147-A177-3AD203B41FA5}">
                      <a16:colId xmlns:a16="http://schemas.microsoft.com/office/drawing/2014/main" val="2915298971"/>
                    </a:ext>
                  </a:extLst>
                </a:gridCol>
                <a:gridCol w="470730">
                  <a:extLst>
                    <a:ext uri="{9D8B030D-6E8A-4147-A177-3AD203B41FA5}">
                      <a16:colId xmlns:a16="http://schemas.microsoft.com/office/drawing/2014/main" val="1750692497"/>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生産拠点</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年度</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年間生産数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M1</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87654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足柄工場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FY24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70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5</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207945376"/>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76544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郡山工場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FY24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30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5</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40308536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23456</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吹田工場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FY24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120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072963609"/>
                  </a:ext>
                </a:extLst>
              </a:tr>
            </a:tbl>
          </a:graphicData>
        </a:graphic>
      </p:graphicFrame>
      <p:graphicFrame>
        <p:nvGraphicFramePr>
          <p:cNvPr id="44" name="表 28">
            <a:extLst>
              <a:ext uri="{FF2B5EF4-FFF2-40B4-BE49-F238E27FC236}">
                <a16:creationId xmlns:a16="http://schemas.microsoft.com/office/drawing/2014/main" id="{73A1FC29-FAA1-5AFB-17A6-5D6DD8EED19C}"/>
              </a:ext>
            </a:extLst>
          </p:cNvPr>
          <p:cNvGraphicFramePr>
            <a:graphicFrameLocks noGrp="1"/>
          </p:cNvGraphicFramePr>
          <p:nvPr>
            <p:extLst>
              <p:ext uri="{D42A27DB-BD31-4B8C-83A1-F6EECF244321}">
                <p14:modId xmlns:p14="http://schemas.microsoft.com/office/powerpoint/2010/main" val="1454600189"/>
              </p:ext>
            </p:extLst>
          </p:nvPr>
        </p:nvGraphicFramePr>
        <p:xfrm>
          <a:off x="7109525" y="4336437"/>
          <a:ext cx="3269934" cy="1097280"/>
        </p:xfrm>
        <a:graphic>
          <a:graphicData uri="http://schemas.openxmlformats.org/drawingml/2006/table">
            <a:tbl>
              <a:tblPr/>
              <a:tblGrid>
                <a:gridCol w="906780">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997268">
                  <a:extLst>
                    <a:ext uri="{9D8B030D-6E8A-4147-A177-3AD203B41FA5}">
                      <a16:colId xmlns:a16="http://schemas.microsoft.com/office/drawing/2014/main" val="3727504827"/>
                    </a:ext>
                  </a:extLst>
                </a:gridCol>
                <a:gridCol w="521018">
                  <a:extLst>
                    <a:ext uri="{9D8B030D-6E8A-4147-A177-3AD203B41FA5}">
                      <a16:colId xmlns:a16="http://schemas.microsoft.com/office/drawing/2014/main" val="1750692497"/>
                    </a:ext>
                  </a:extLst>
                </a:gridCol>
              </a:tblGrid>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生産拠点</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4200381491"/>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87654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足柄工場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207945376"/>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76544</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郡山工場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403085361"/>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23456</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商品名</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吹田工場</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3072963609"/>
                  </a:ext>
                </a:extLst>
              </a:tr>
            </a:tbl>
          </a:graphicData>
        </a:graphic>
      </p:graphicFrame>
      <p:sp>
        <p:nvSpPr>
          <p:cNvPr id="45" name="正方形/長方形 44">
            <a:extLst>
              <a:ext uri="{FF2B5EF4-FFF2-40B4-BE49-F238E27FC236}">
                <a16:creationId xmlns:a16="http://schemas.microsoft.com/office/drawing/2014/main" id="{417176C1-A05D-8E40-34DA-9A5B57398E5C}"/>
              </a:ext>
            </a:extLst>
          </p:cNvPr>
          <p:cNvSpPr/>
          <p:nvPr/>
        </p:nvSpPr>
        <p:spPr>
          <a:xfrm>
            <a:off x="1442679" y="3894132"/>
            <a:ext cx="314837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上記販売計画の元になる商品</a:t>
            </a:r>
            <a:r>
              <a:rPr kumimoji="1" lang="en-US" altLang="ja-JP"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MST</a:t>
            </a:r>
          </a:p>
        </p:txBody>
      </p:sp>
      <p:sp>
        <p:nvSpPr>
          <p:cNvPr id="46" name="図形 45">
            <a:extLst>
              <a:ext uri="{FF2B5EF4-FFF2-40B4-BE49-F238E27FC236}">
                <a16:creationId xmlns:a16="http://schemas.microsoft.com/office/drawing/2014/main" id="{0BAAA4BF-9B72-9B88-BE47-23AA5775B891}"/>
              </a:ext>
            </a:extLst>
          </p:cNvPr>
          <p:cNvSpPr/>
          <p:nvPr/>
        </p:nvSpPr>
        <p:spPr>
          <a:xfrm rot="11613098" flipH="1">
            <a:off x="822451" y="3861640"/>
            <a:ext cx="720634" cy="631330"/>
          </a:xfrm>
          <a:prstGeom prst="swooshArrow">
            <a:avLst>
              <a:gd name="adj1" fmla="val 18432"/>
              <a:gd name="adj2" fmla="val 25000"/>
            </a:avLst>
          </a:prstGeom>
          <a:solidFill>
            <a:sysClr val="window" lastClr="FFFFFF">
              <a:lumMod val="75000"/>
            </a:sysClr>
          </a:solidFill>
          <a:ln>
            <a:noFill/>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1"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endParaRPr>
          </a:p>
        </p:txBody>
      </p:sp>
      <p:sp>
        <p:nvSpPr>
          <p:cNvPr id="47" name="図形 46">
            <a:extLst>
              <a:ext uri="{FF2B5EF4-FFF2-40B4-BE49-F238E27FC236}">
                <a16:creationId xmlns:a16="http://schemas.microsoft.com/office/drawing/2014/main" id="{A6AC623F-DE34-8420-CCA8-EA0B2EAA19A1}"/>
              </a:ext>
            </a:extLst>
          </p:cNvPr>
          <p:cNvSpPr/>
          <p:nvPr/>
        </p:nvSpPr>
        <p:spPr>
          <a:xfrm rot="11613098" flipH="1">
            <a:off x="6375528" y="4033091"/>
            <a:ext cx="720634" cy="631330"/>
          </a:xfrm>
          <a:prstGeom prst="swooshArrow">
            <a:avLst>
              <a:gd name="adj1" fmla="val 18432"/>
              <a:gd name="adj2" fmla="val 25000"/>
            </a:avLst>
          </a:prstGeom>
          <a:solidFill>
            <a:sysClr val="window" lastClr="FFFFFF">
              <a:lumMod val="75000"/>
            </a:sysClr>
          </a:solidFill>
          <a:ln>
            <a:noFill/>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1" i="0" u="none" strike="noStrike" kern="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endParaRPr>
          </a:p>
        </p:txBody>
      </p:sp>
      <p:sp>
        <p:nvSpPr>
          <p:cNvPr id="48" name="正方形/長方形 47">
            <a:extLst>
              <a:ext uri="{FF2B5EF4-FFF2-40B4-BE49-F238E27FC236}">
                <a16:creationId xmlns:a16="http://schemas.microsoft.com/office/drawing/2014/main" id="{28CC8B3A-507C-7866-BD30-03CD04631AD1}"/>
              </a:ext>
            </a:extLst>
          </p:cNvPr>
          <p:cNvSpPr/>
          <p:nvPr/>
        </p:nvSpPr>
        <p:spPr>
          <a:xfrm>
            <a:off x="7033854" y="4035165"/>
            <a:ext cx="314837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上記生産計画の元になる商品</a:t>
            </a:r>
            <a:r>
              <a:rPr kumimoji="1" lang="en-US" altLang="ja-JP"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MST</a:t>
            </a:r>
          </a:p>
        </p:txBody>
      </p:sp>
      <p:cxnSp>
        <p:nvCxnSpPr>
          <p:cNvPr id="50" name="直線矢印コネクタ 49">
            <a:extLst>
              <a:ext uri="{FF2B5EF4-FFF2-40B4-BE49-F238E27FC236}">
                <a16:creationId xmlns:a16="http://schemas.microsoft.com/office/drawing/2014/main" id="{F4B69619-73F1-1147-2559-22853097DE7E}"/>
              </a:ext>
            </a:extLst>
          </p:cNvPr>
          <p:cNvCxnSpPr>
            <a:cxnSpLocks/>
            <a:stCxn id="41" idx="3"/>
          </p:cNvCxnSpPr>
          <p:nvPr/>
        </p:nvCxnSpPr>
        <p:spPr bwMode="auto">
          <a:xfrm>
            <a:off x="5079180" y="3387302"/>
            <a:ext cx="1046317" cy="0"/>
          </a:xfrm>
          <a:prstGeom prst="straightConnector1">
            <a:avLst/>
          </a:prstGeom>
          <a:solidFill>
            <a:srgbClr val="4472C4"/>
          </a:solidFill>
          <a:ln w="57150" cap="flat" cmpd="sng" algn="ctr">
            <a:solidFill>
              <a:sysClr val="windowText" lastClr="000000">
                <a:lumMod val="50000"/>
                <a:lumOff val="50000"/>
              </a:sysClr>
            </a:solidFill>
            <a:prstDash val="solid"/>
            <a:round/>
            <a:headEnd type="none" w="med" len="med"/>
            <a:tailEnd type="triangle"/>
          </a:ln>
          <a:effectLst/>
        </p:spPr>
      </p:cxnSp>
      <p:sp>
        <p:nvSpPr>
          <p:cNvPr id="74" name="正方形/長方形 73">
            <a:extLst>
              <a:ext uri="{FF2B5EF4-FFF2-40B4-BE49-F238E27FC236}">
                <a16:creationId xmlns:a16="http://schemas.microsoft.com/office/drawing/2014/main" id="{D85FFFDC-C5C6-6C7D-EC78-7F33E0F491F3}"/>
              </a:ext>
            </a:extLst>
          </p:cNvPr>
          <p:cNvSpPr/>
          <p:nvPr/>
        </p:nvSpPr>
        <p:spPr>
          <a:xfrm>
            <a:off x="5032007" y="5371593"/>
            <a:ext cx="1122986" cy="333375"/>
          </a:xfrm>
          <a:prstGeom prst="rect">
            <a:avLst/>
          </a:prstGeom>
          <a:noFill/>
          <a:ln w="12700">
            <a:noFill/>
          </a:ln>
        </p:spPr>
        <p:txBody>
          <a:bodyPr wrap="square" rtlCol="0" anchor="ctr">
            <a:noAutofit/>
          </a:bodyPr>
          <a:lstStyle/>
          <a:p>
            <a:pPr algn="ctr" defTabSz="914400" fontAlgn="base">
              <a:spcBef>
                <a:spcPct val="0"/>
              </a:spcBef>
              <a:spcAft>
                <a:spcPct val="0"/>
              </a:spcAft>
            </a:pPr>
            <a:r>
              <a:rPr kumimoji="1" lang="ja-JP" altLang="en-US"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連動し、策定</a:t>
            </a:r>
            <a:endParaRPr kumimoji="1" lang="en-US" altLang="ja-JP"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endParaRPr>
          </a:p>
        </p:txBody>
      </p:sp>
      <p:sp>
        <p:nvSpPr>
          <p:cNvPr id="78" name="四角形: 角を丸くする 77">
            <a:extLst>
              <a:ext uri="{FF2B5EF4-FFF2-40B4-BE49-F238E27FC236}">
                <a16:creationId xmlns:a16="http://schemas.microsoft.com/office/drawing/2014/main" id="{915E390B-F5DD-EB59-A555-70107507BA0B}"/>
              </a:ext>
            </a:extLst>
          </p:cNvPr>
          <p:cNvSpPr/>
          <p:nvPr/>
        </p:nvSpPr>
        <p:spPr>
          <a:xfrm>
            <a:off x="1423834" y="4200156"/>
            <a:ext cx="876914" cy="689176"/>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sp>
        <p:nvSpPr>
          <p:cNvPr id="79" name="四角形: 角を丸くする 78">
            <a:extLst>
              <a:ext uri="{FF2B5EF4-FFF2-40B4-BE49-F238E27FC236}">
                <a16:creationId xmlns:a16="http://schemas.microsoft.com/office/drawing/2014/main" id="{C94D13BA-C495-3142-2336-34582748E25D}"/>
              </a:ext>
            </a:extLst>
          </p:cNvPr>
          <p:cNvSpPr/>
          <p:nvPr/>
        </p:nvSpPr>
        <p:spPr>
          <a:xfrm>
            <a:off x="7018388" y="4278814"/>
            <a:ext cx="1053896" cy="1190620"/>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sp>
        <p:nvSpPr>
          <p:cNvPr id="80" name="矢印: 下 79">
            <a:extLst>
              <a:ext uri="{FF2B5EF4-FFF2-40B4-BE49-F238E27FC236}">
                <a16:creationId xmlns:a16="http://schemas.microsoft.com/office/drawing/2014/main" id="{2EF722E4-161B-688E-8F3D-D3796A1ACAD7}"/>
              </a:ext>
            </a:extLst>
          </p:cNvPr>
          <p:cNvSpPr/>
          <p:nvPr/>
        </p:nvSpPr>
        <p:spPr>
          <a:xfrm rot="16200000">
            <a:off x="4285944" y="2726548"/>
            <a:ext cx="247650" cy="5004622"/>
          </a:xfrm>
          <a:prstGeom prst="downArrow">
            <a:avLst/>
          </a:prstGeom>
          <a:solidFill>
            <a:srgbClr val="C00000"/>
          </a:solidFill>
          <a:ln w="12700">
            <a:solidFill>
              <a:srgbClr val="C0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endParaRPr>
          </a:p>
        </p:txBody>
      </p:sp>
      <p:sp>
        <p:nvSpPr>
          <p:cNvPr id="81" name="矢印: 下 80">
            <a:extLst>
              <a:ext uri="{FF2B5EF4-FFF2-40B4-BE49-F238E27FC236}">
                <a16:creationId xmlns:a16="http://schemas.microsoft.com/office/drawing/2014/main" id="{7156DB8B-809B-2705-3481-3C53D911E442}"/>
              </a:ext>
            </a:extLst>
          </p:cNvPr>
          <p:cNvSpPr/>
          <p:nvPr/>
        </p:nvSpPr>
        <p:spPr>
          <a:xfrm rot="10800000">
            <a:off x="1756698" y="4789644"/>
            <a:ext cx="247650" cy="501132"/>
          </a:xfrm>
          <a:prstGeom prst="downArrow">
            <a:avLst/>
          </a:prstGeom>
          <a:solidFill>
            <a:srgbClr val="C00000"/>
          </a:solidFill>
          <a:ln w="12700">
            <a:solidFill>
              <a:srgbClr val="C0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endParaRPr>
          </a:p>
        </p:txBody>
      </p:sp>
      <p:sp>
        <p:nvSpPr>
          <p:cNvPr id="82" name="正方形/長方形 81">
            <a:extLst>
              <a:ext uri="{FF2B5EF4-FFF2-40B4-BE49-F238E27FC236}">
                <a16:creationId xmlns:a16="http://schemas.microsoft.com/office/drawing/2014/main" id="{CDA3BAA9-2AA8-85C5-F1A3-3EC9244C42E8}"/>
              </a:ext>
            </a:extLst>
          </p:cNvPr>
          <p:cNvSpPr/>
          <p:nvPr/>
        </p:nvSpPr>
        <p:spPr>
          <a:xfrm>
            <a:off x="2235200" y="1677302"/>
            <a:ext cx="1930810" cy="336752"/>
          </a:xfrm>
          <a:prstGeom prst="rect">
            <a:avLst/>
          </a:prstGeom>
          <a:solidFill>
            <a:sysClr val="window" lastClr="FFFFFF"/>
          </a:solidFill>
          <a:ln w="12700">
            <a:solidFill>
              <a:sysClr val="windowText" lastClr="000000"/>
            </a:solidFill>
          </a:ln>
        </p:spPr>
        <p:txBody>
          <a:bodyPr wrap="square" lIns="36000" tIns="72000" rIns="36000" b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需要予測</a:t>
            </a:r>
            <a: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販売計画</a:t>
            </a:r>
            <a: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仮</a:t>
            </a:r>
            <a: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a:t>
            </a:r>
            <a:endPar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83" name="正方形/長方形 82">
            <a:extLst>
              <a:ext uri="{FF2B5EF4-FFF2-40B4-BE49-F238E27FC236}">
                <a16:creationId xmlns:a16="http://schemas.microsoft.com/office/drawing/2014/main" id="{9E8D0DE8-3D93-F8E2-D144-2A24FDE41647}"/>
              </a:ext>
            </a:extLst>
          </p:cNvPr>
          <p:cNvSpPr/>
          <p:nvPr/>
        </p:nvSpPr>
        <p:spPr>
          <a:xfrm>
            <a:off x="4527550" y="1677302"/>
            <a:ext cx="1930810" cy="336752"/>
          </a:xfrm>
          <a:prstGeom prst="rect">
            <a:avLst/>
          </a:prstGeom>
          <a:solidFill>
            <a:sysClr val="window" lastClr="FFFFFF"/>
          </a:solidFill>
          <a:ln w="12700">
            <a:solidFill>
              <a:sysClr val="windowText" lastClr="000000"/>
            </a:solidFill>
          </a:ln>
        </p:spPr>
        <p:txBody>
          <a:bodyPr wrap="square" lIns="36000" tIns="72000" rIns="36000" b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ケーパビリティ・</a:t>
            </a:r>
            <a:b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b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キャパシティ検討</a:t>
            </a:r>
          </a:p>
        </p:txBody>
      </p:sp>
      <p:sp>
        <p:nvSpPr>
          <p:cNvPr id="84" name="正方形/長方形 83">
            <a:extLst>
              <a:ext uri="{FF2B5EF4-FFF2-40B4-BE49-F238E27FC236}">
                <a16:creationId xmlns:a16="http://schemas.microsoft.com/office/drawing/2014/main" id="{00D29931-70FA-3CF9-F7EB-8629FFF98341}"/>
              </a:ext>
            </a:extLst>
          </p:cNvPr>
          <p:cNvSpPr/>
          <p:nvPr/>
        </p:nvSpPr>
        <p:spPr>
          <a:xfrm>
            <a:off x="4527550" y="2145198"/>
            <a:ext cx="1930810" cy="336752"/>
          </a:xfrm>
          <a:prstGeom prst="rect">
            <a:avLst/>
          </a:prstGeom>
          <a:solidFill>
            <a:sysClr val="window" lastClr="FFFFFF"/>
          </a:solidFill>
          <a:ln w="12700">
            <a:solidFill>
              <a:sysClr val="windowText" lastClr="000000">
                <a:lumMod val="75000"/>
                <a:lumOff val="25000"/>
              </a:sysClr>
            </a:solidFill>
            <a:prstDash val="dash"/>
          </a:ln>
        </p:spPr>
        <p:txBody>
          <a:bodyPr wrap="square" lIns="36000" tIns="72000" rIns="36000" b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設備投資計画</a:t>
            </a:r>
          </a:p>
        </p:txBody>
      </p:sp>
      <p:cxnSp>
        <p:nvCxnSpPr>
          <p:cNvPr id="85" name="直線矢印コネクタ 84">
            <a:extLst>
              <a:ext uri="{FF2B5EF4-FFF2-40B4-BE49-F238E27FC236}">
                <a16:creationId xmlns:a16="http://schemas.microsoft.com/office/drawing/2014/main" id="{FBDAF509-B511-0C3A-67DD-F8D25D5E6F97}"/>
              </a:ext>
            </a:extLst>
          </p:cNvPr>
          <p:cNvCxnSpPr>
            <a:cxnSpLocks/>
            <a:stCxn id="82" idx="3"/>
            <a:endCxn id="83" idx="1"/>
          </p:cNvCxnSpPr>
          <p:nvPr/>
        </p:nvCxnSpPr>
        <p:spPr bwMode="auto">
          <a:xfrm>
            <a:off x="4166010" y="1845678"/>
            <a:ext cx="361540"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86" name="直線矢印コネクタ 85">
            <a:extLst>
              <a:ext uri="{FF2B5EF4-FFF2-40B4-BE49-F238E27FC236}">
                <a16:creationId xmlns:a16="http://schemas.microsoft.com/office/drawing/2014/main" id="{73A297B5-8AF4-2943-7503-1A39B1AF4C3F}"/>
              </a:ext>
            </a:extLst>
          </p:cNvPr>
          <p:cNvCxnSpPr>
            <a:cxnSpLocks/>
            <a:stCxn id="83" idx="2"/>
            <a:endCxn id="84" idx="0"/>
          </p:cNvCxnSpPr>
          <p:nvPr/>
        </p:nvCxnSpPr>
        <p:spPr bwMode="auto">
          <a:xfrm>
            <a:off x="5492955" y="2014054"/>
            <a:ext cx="0" cy="131144"/>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87" name="直線矢印コネクタ 77">
            <a:extLst>
              <a:ext uri="{FF2B5EF4-FFF2-40B4-BE49-F238E27FC236}">
                <a16:creationId xmlns:a16="http://schemas.microsoft.com/office/drawing/2014/main" id="{5BD5A352-E181-4D0D-154A-0C44B63B5652}"/>
              </a:ext>
            </a:extLst>
          </p:cNvPr>
          <p:cNvCxnSpPr>
            <a:cxnSpLocks/>
            <a:stCxn id="84" idx="3"/>
            <a:endCxn id="92" idx="1"/>
          </p:cNvCxnSpPr>
          <p:nvPr/>
        </p:nvCxnSpPr>
        <p:spPr bwMode="auto">
          <a:xfrm flipV="1">
            <a:off x="6458360" y="1915429"/>
            <a:ext cx="920751" cy="398145"/>
          </a:xfrm>
          <a:prstGeom prst="bentConnector3">
            <a:avLst>
              <a:gd name="adj1" fmla="val 50000"/>
            </a:avLst>
          </a:prstGeom>
          <a:solidFill>
            <a:srgbClr val="4472C4"/>
          </a:solidFill>
          <a:ln w="9525" cap="flat" cmpd="sng" algn="ctr">
            <a:solidFill>
              <a:sysClr val="windowText" lastClr="000000"/>
            </a:solidFill>
            <a:prstDash val="solid"/>
            <a:round/>
            <a:headEnd type="none" w="med" len="med"/>
            <a:tailEnd type="triangle"/>
          </a:ln>
          <a:effectLst/>
        </p:spPr>
      </p:cxnSp>
      <p:sp>
        <p:nvSpPr>
          <p:cNvPr id="88" name="正方形/長方形 87">
            <a:extLst>
              <a:ext uri="{FF2B5EF4-FFF2-40B4-BE49-F238E27FC236}">
                <a16:creationId xmlns:a16="http://schemas.microsoft.com/office/drawing/2014/main" id="{D5960597-5DB4-9CA4-0090-7ADAF73C8FC5}"/>
              </a:ext>
            </a:extLst>
          </p:cNvPr>
          <p:cNvSpPr/>
          <p:nvPr/>
        </p:nvSpPr>
        <p:spPr>
          <a:xfrm>
            <a:off x="2235200" y="2145198"/>
            <a:ext cx="1930810" cy="336752"/>
          </a:xfrm>
          <a:prstGeom prst="rect">
            <a:avLst/>
          </a:prstGeom>
          <a:solidFill>
            <a:sysClr val="window" lastClr="FFFFFF"/>
          </a:solidFill>
          <a:ln w="12700">
            <a:solidFill>
              <a:sysClr val="windowText" lastClr="000000">
                <a:lumMod val="75000"/>
                <a:lumOff val="25000"/>
              </a:sysClr>
            </a:solidFill>
            <a:prstDash val="dash"/>
          </a:ln>
        </p:spPr>
        <p:txBody>
          <a:bodyPr wrap="square" lIns="36000" tIns="72000" rIns="36000" b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設計</a:t>
            </a:r>
            <a: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開発量産設計</a:t>
            </a:r>
          </a:p>
        </p:txBody>
      </p:sp>
      <p:sp>
        <p:nvSpPr>
          <p:cNvPr id="89" name="正方形/長方形 88">
            <a:extLst>
              <a:ext uri="{FF2B5EF4-FFF2-40B4-BE49-F238E27FC236}">
                <a16:creationId xmlns:a16="http://schemas.microsoft.com/office/drawing/2014/main" id="{88A75EDF-3882-D0B4-3233-17AB844F067F}"/>
              </a:ext>
            </a:extLst>
          </p:cNvPr>
          <p:cNvSpPr/>
          <p:nvPr/>
        </p:nvSpPr>
        <p:spPr>
          <a:xfrm>
            <a:off x="1238058" y="2208800"/>
            <a:ext cx="529815" cy="209549"/>
          </a:xfrm>
          <a:prstGeom prst="rect">
            <a:avLst/>
          </a:prstGeom>
          <a:noFill/>
          <a:ln w="12700">
            <a:noFill/>
          </a:ln>
        </p:spPr>
        <p:txBody>
          <a:bodyPr wrap="square" lIns="36000" rIns="36000" rtlCol="0" anchor="ctr">
            <a:noAutofit/>
          </a:bodyPr>
          <a:lstStyle/>
          <a:p>
            <a:pPr algn="ctr" defTabSz="914400" fontAlgn="base">
              <a:spcBef>
                <a:spcPct val="0"/>
              </a:spcBef>
              <a:spcAft>
                <a:spcPct val="0"/>
              </a:spcAft>
            </a:pPr>
            <a:r>
              <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rPr>
              <a:t>・・・</a:t>
            </a:r>
          </a:p>
        </p:txBody>
      </p:sp>
      <p:cxnSp>
        <p:nvCxnSpPr>
          <p:cNvPr id="90" name="直線矢印コネクタ 89">
            <a:extLst>
              <a:ext uri="{FF2B5EF4-FFF2-40B4-BE49-F238E27FC236}">
                <a16:creationId xmlns:a16="http://schemas.microsoft.com/office/drawing/2014/main" id="{C8B323DB-35FB-E6EF-2298-2159A27C4A89}"/>
              </a:ext>
            </a:extLst>
          </p:cNvPr>
          <p:cNvCxnSpPr>
            <a:cxnSpLocks/>
            <a:stCxn id="88" idx="3"/>
            <a:endCxn id="84" idx="1"/>
          </p:cNvCxnSpPr>
          <p:nvPr/>
        </p:nvCxnSpPr>
        <p:spPr bwMode="auto">
          <a:xfrm>
            <a:off x="4166010" y="2313574"/>
            <a:ext cx="361540"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sp>
        <p:nvSpPr>
          <p:cNvPr id="91" name="正方形/長方形 90">
            <a:extLst>
              <a:ext uri="{FF2B5EF4-FFF2-40B4-BE49-F238E27FC236}">
                <a16:creationId xmlns:a16="http://schemas.microsoft.com/office/drawing/2014/main" id="{4ABEBE5C-63BC-9D54-99DA-A1C368078C93}"/>
              </a:ext>
            </a:extLst>
          </p:cNvPr>
          <p:cNvSpPr/>
          <p:nvPr/>
        </p:nvSpPr>
        <p:spPr>
          <a:xfrm>
            <a:off x="7379111" y="1677302"/>
            <a:ext cx="1930810" cy="336752"/>
          </a:xfrm>
          <a:prstGeom prst="rect">
            <a:avLst/>
          </a:prstGeom>
          <a:solidFill>
            <a:sysClr val="window" lastClr="FFFFFF"/>
          </a:solidFill>
          <a:ln w="12700">
            <a:solidFill>
              <a:sysClr val="windowText" lastClr="000000"/>
            </a:solidFill>
          </a:ln>
        </p:spPr>
        <p:txBody>
          <a:bodyPr wrap="square" lIns="36000" tIns="72000" rIns="36000" b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需給調整</a:t>
            </a:r>
            <a:r>
              <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Fix/</a:t>
            </a: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生産計画</a:t>
            </a:r>
            <a:endParaRPr kumimoji="1" lang="en-US" altLang="ja-JP"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92" name="正方形/長方形 91">
            <a:extLst>
              <a:ext uri="{FF2B5EF4-FFF2-40B4-BE49-F238E27FC236}">
                <a16:creationId xmlns:a16="http://schemas.microsoft.com/office/drawing/2014/main" id="{3CEC8714-AFC2-AAAA-27A4-1C919F11BF4D}"/>
              </a:ext>
            </a:extLst>
          </p:cNvPr>
          <p:cNvSpPr/>
          <p:nvPr/>
        </p:nvSpPr>
        <p:spPr>
          <a:xfrm>
            <a:off x="7379111" y="1810654"/>
            <a:ext cx="333374" cy="209549"/>
          </a:xfrm>
          <a:prstGeom prst="rect">
            <a:avLst/>
          </a:prstGeom>
          <a:noFill/>
          <a:ln w="12700">
            <a:noFill/>
          </a:ln>
        </p:spPr>
        <p:txBody>
          <a:bodyPr wrap="square" lIns="36000" rIns="36000" rtlCol="0" anchor="ctr">
            <a:noAutofit/>
          </a:bodyPr>
          <a:lstStyle/>
          <a:p>
            <a:pPr algn="ct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cxnSp>
        <p:nvCxnSpPr>
          <p:cNvPr id="93" name="直線矢印コネクタ 92">
            <a:extLst>
              <a:ext uri="{FF2B5EF4-FFF2-40B4-BE49-F238E27FC236}">
                <a16:creationId xmlns:a16="http://schemas.microsoft.com/office/drawing/2014/main" id="{D9A0C7E9-FAAA-645E-D804-A0F88BDB9814}"/>
              </a:ext>
            </a:extLst>
          </p:cNvPr>
          <p:cNvCxnSpPr>
            <a:cxnSpLocks/>
            <a:stCxn id="83" idx="3"/>
            <a:endCxn id="91" idx="1"/>
          </p:cNvCxnSpPr>
          <p:nvPr/>
        </p:nvCxnSpPr>
        <p:spPr bwMode="auto">
          <a:xfrm>
            <a:off x="6458360" y="1845678"/>
            <a:ext cx="920751"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94" name="直線矢印コネクタ 93">
            <a:extLst>
              <a:ext uri="{FF2B5EF4-FFF2-40B4-BE49-F238E27FC236}">
                <a16:creationId xmlns:a16="http://schemas.microsoft.com/office/drawing/2014/main" id="{B12E1FC6-838A-733E-3B7F-5A22058D3D87}"/>
              </a:ext>
            </a:extLst>
          </p:cNvPr>
          <p:cNvCxnSpPr>
            <a:cxnSpLocks/>
            <a:stCxn id="91" idx="3"/>
            <a:endCxn id="95" idx="1"/>
          </p:cNvCxnSpPr>
          <p:nvPr/>
        </p:nvCxnSpPr>
        <p:spPr bwMode="auto">
          <a:xfrm>
            <a:off x="9309921" y="1845678"/>
            <a:ext cx="190499" cy="1"/>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sp>
        <p:nvSpPr>
          <p:cNvPr id="95" name="正方形/長方形 94">
            <a:extLst>
              <a:ext uri="{FF2B5EF4-FFF2-40B4-BE49-F238E27FC236}">
                <a16:creationId xmlns:a16="http://schemas.microsoft.com/office/drawing/2014/main" id="{0A725E7C-DBCA-AC34-D996-61CABDF4F7B2}"/>
              </a:ext>
            </a:extLst>
          </p:cNvPr>
          <p:cNvSpPr/>
          <p:nvPr/>
        </p:nvSpPr>
        <p:spPr>
          <a:xfrm>
            <a:off x="9500420" y="1740904"/>
            <a:ext cx="564739" cy="209549"/>
          </a:xfrm>
          <a:prstGeom prst="rect">
            <a:avLst/>
          </a:prstGeom>
          <a:noFill/>
          <a:ln w="12700">
            <a:noFill/>
          </a:ln>
        </p:spPr>
        <p:txBody>
          <a:bodyPr wrap="square" lIns="36000" rIns="36000" rtlCol="0" anchor="ctr">
            <a:noAutofit/>
          </a:bodyPr>
          <a:lstStyle/>
          <a:p>
            <a:pPr algn="ctr" defTabSz="914400" fontAlgn="base">
              <a:spcBef>
                <a:spcPct val="0"/>
              </a:spcBef>
              <a:spcAft>
                <a:spcPct val="0"/>
              </a:spcAft>
            </a:pPr>
            <a:r>
              <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rPr>
              <a:t>・・・</a:t>
            </a:r>
          </a:p>
        </p:txBody>
      </p:sp>
      <p:sp>
        <p:nvSpPr>
          <p:cNvPr id="96" name="正方形/長方形 95">
            <a:extLst>
              <a:ext uri="{FF2B5EF4-FFF2-40B4-BE49-F238E27FC236}">
                <a16:creationId xmlns:a16="http://schemas.microsoft.com/office/drawing/2014/main" id="{C5C6EF8D-DF8C-0E54-0914-1C2435600B81}"/>
              </a:ext>
            </a:extLst>
          </p:cNvPr>
          <p:cNvSpPr/>
          <p:nvPr/>
        </p:nvSpPr>
        <p:spPr>
          <a:xfrm>
            <a:off x="1238058" y="1740904"/>
            <a:ext cx="529815" cy="209549"/>
          </a:xfrm>
          <a:prstGeom prst="rect">
            <a:avLst/>
          </a:prstGeom>
          <a:noFill/>
          <a:ln w="12700">
            <a:noFill/>
          </a:ln>
        </p:spPr>
        <p:txBody>
          <a:bodyPr wrap="square" lIns="36000" rIns="36000" rtlCol="0" anchor="ctr">
            <a:noAutofit/>
          </a:bodyPr>
          <a:lstStyle/>
          <a:p>
            <a:pPr algn="ctr" defTabSz="914400" fontAlgn="base">
              <a:spcBef>
                <a:spcPct val="0"/>
              </a:spcBef>
              <a:spcAft>
                <a:spcPct val="0"/>
              </a:spcAft>
            </a:pPr>
            <a:r>
              <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rPr>
              <a:t>・・・</a:t>
            </a:r>
          </a:p>
        </p:txBody>
      </p:sp>
      <p:cxnSp>
        <p:nvCxnSpPr>
          <p:cNvPr id="97" name="直線矢印コネクタ 96">
            <a:extLst>
              <a:ext uri="{FF2B5EF4-FFF2-40B4-BE49-F238E27FC236}">
                <a16:creationId xmlns:a16="http://schemas.microsoft.com/office/drawing/2014/main" id="{4F3FDFB8-0C43-D17C-8A45-360298FDBE6B}"/>
              </a:ext>
            </a:extLst>
          </p:cNvPr>
          <p:cNvCxnSpPr>
            <a:cxnSpLocks/>
            <a:stCxn id="96" idx="3"/>
            <a:endCxn id="82" idx="1"/>
          </p:cNvCxnSpPr>
          <p:nvPr/>
        </p:nvCxnSpPr>
        <p:spPr bwMode="auto">
          <a:xfrm flipV="1">
            <a:off x="1767873" y="1845678"/>
            <a:ext cx="467327" cy="1"/>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98" name="直線矢印コネクタ 97">
            <a:extLst>
              <a:ext uri="{FF2B5EF4-FFF2-40B4-BE49-F238E27FC236}">
                <a16:creationId xmlns:a16="http://schemas.microsoft.com/office/drawing/2014/main" id="{C7193836-A891-5CEC-E487-9B6634E55178}"/>
              </a:ext>
            </a:extLst>
          </p:cNvPr>
          <p:cNvCxnSpPr>
            <a:cxnSpLocks/>
            <a:stCxn id="89" idx="3"/>
            <a:endCxn id="88" idx="1"/>
          </p:cNvCxnSpPr>
          <p:nvPr/>
        </p:nvCxnSpPr>
        <p:spPr bwMode="auto">
          <a:xfrm flipV="1">
            <a:off x="1767873" y="2313574"/>
            <a:ext cx="467327" cy="1"/>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spTree>
    <p:extLst>
      <p:ext uri="{BB962C8B-B14F-4D97-AF65-F5344CB8AC3E}">
        <p14:creationId xmlns:p14="http://schemas.microsoft.com/office/powerpoint/2010/main" val="212927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533DF-B69C-9522-4AEC-9643A4865180}"/>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27F989F-8139-4999-6A83-F32AD4812F0D}"/>
              </a:ext>
            </a:extLst>
          </p:cNvPr>
          <p:cNvSpPr>
            <a:spLocks noGrp="1"/>
          </p:cNvSpPr>
          <p:nvPr>
            <p:ph type="body" sz="quarter" idx="15"/>
          </p:nvPr>
        </p:nvSpPr>
        <p:spPr>
          <a:xfrm>
            <a:off x="398026" y="977732"/>
            <a:ext cx="11478792" cy="268950"/>
          </a:xfrm>
        </p:spPr>
        <p:txBody>
          <a:bodyPr/>
          <a:lstStyle/>
          <a:p>
            <a:r>
              <a:rPr lang="en-US" altLang="ja-JP" dirty="0"/>
              <a:t>MDM</a:t>
            </a:r>
            <a:r>
              <a:rPr lang="ja-JP" altLang="en-US" dirty="0"/>
              <a:t>利用の最たるものが業務</a:t>
            </a:r>
            <a:r>
              <a:rPr lang="en-US" altLang="ja-JP" dirty="0"/>
              <a:t>/</a:t>
            </a:r>
            <a:r>
              <a:rPr lang="ja-JP" altLang="en-US" dirty="0"/>
              <a:t>組織横断での利用例になります。</a:t>
            </a:r>
          </a:p>
        </p:txBody>
      </p:sp>
      <p:sp>
        <p:nvSpPr>
          <p:cNvPr id="2" name="テキスト プレースホルダー 1">
            <a:extLst>
              <a:ext uri="{FF2B5EF4-FFF2-40B4-BE49-F238E27FC236}">
                <a16:creationId xmlns:a16="http://schemas.microsoft.com/office/drawing/2014/main" id="{1B9910AD-FF6D-11CE-2FF5-E73E3E33ADF3}"/>
              </a:ext>
            </a:extLst>
          </p:cNvPr>
          <p:cNvSpPr>
            <a:spLocks noGrp="1"/>
          </p:cNvSpPr>
          <p:nvPr>
            <p:ph type="body" sz="quarter" idx="16"/>
          </p:nvPr>
        </p:nvSpPr>
        <p:spPr>
          <a:xfrm>
            <a:off x="398026" y="46353"/>
            <a:ext cx="10262802" cy="766870"/>
          </a:xfrm>
        </p:spPr>
        <p:txBody>
          <a:bodyPr/>
          <a:lstStyle/>
          <a:p>
            <a:r>
              <a:rPr lang="en-US" altLang="ja-JP" dirty="0"/>
              <a:t>【</a:t>
            </a:r>
            <a:r>
              <a:rPr lang="ja-JP" altLang="en-US" dirty="0"/>
              <a:t>参考</a:t>
            </a:r>
            <a:r>
              <a:rPr lang="en-US" altLang="ja-JP" dirty="0"/>
              <a:t>】</a:t>
            </a:r>
            <a:br>
              <a:rPr lang="en-US" altLang="ja-JP" dirty="0"/>
            </a:br>
            <a:r>
              <a:rPr lang="en-US" altLang="ja-JP" dirty="0"/>
              <a:t>MDM</a:t>
            </a:r>
            <a:r>
              <a:rPr lang="ja-JP" altLang="en-US" dirty="0"/>
              <a:t>利用例</a:t>
            </a:r>
            <a:r>
              <a:rPr lang="en-US" altLang="ja-JP" dirty="0"/>
              <a:t>(2/4)</a:t>
            </a:r>
          </a:p>
        </p:txBody>
      </p:sp>
      <p:sp>
        <p:nvSpPr>
          <p:cNvPr id="40" name="正方形/長方形 39">
            <a:extLst>
              <a:ext uri="{FF2B5EF4-FFF2-40B4-BE49-F238E27FC236}">
                <a16:creationId xmlns:a16="http://schemas.microsoft.com/office/drawing/2014/main" id="{40E10B9A-C92F-29A4-FDAD-913DF46D3E55}"/>
              </a:ext>
            </a:extLst>
          </p:cNvPr>
          <p:cNvSpPr/>
          <p:nvPr/>
        </p:nvSpPr>
        <p:spPr>
          <a:xfrm>
            <a:off x="551528" y="1312406"/>
            <a:ext cx="11021962" cy="5101646"/>
          </a:xfrm>
          <a:prstGeom prst="rect">
            <a:avLst/>
          </a:prstGeom>
          <a:solidFill>
            <a:sysClr val="window" lastClr="FFFFFF">
              <a:lumMod val="95000"/>
            </a:sysClr>
          </a:solidFill>
          <a:ln w="12700">
            <a:solidFill>
              <a:sysClr val="windowText" lastClr="000000">
                <a:lumMod val="75000"/>
                <a:lumOff val="25000"/>
              </a:sysClr>
            </a:solidFill>
          </a:ln>
        </p:spPr>
        <p:txBody>
          <a:bodyPr wrap="square" rtlCol="0" anchor="t">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■市場投入までの期間では狙った性能やコンセプトを満たしているかを確認するため複数回の試作に伴い、コードの統廃合を繰り返す</a:t>
            </a:r>
          </a:p>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58" name="楕円 57">
            <a:extLst>
              <a:ext uri="{FF2B5EF4-FFF2-40B4-BE49-F238E27FC236}">
                <a16:creationId xmlns:a16="http://schemas.microsoft.com/office/drawing/2014/main" id="{3D25D67E-6BA5-CDF3-B6B6-DE681651F20D}"/>
              </a:ext>
            </a:extLst>
          </p:cNvPr>
          <p:cNvSpPr/>
          <p:nvPr/>
        </p:nvSpPr>
        <p:spPr>
          <a:xfrm>
            <a:off x="89852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A</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59" name="楕円 58">
            <a:extLst>
              <a:ext uri="{FF2B5EF4-FFF2-40B4-BE49-F238E27FC236}">
                <a16:creationId xmlns:a16="http://schemas.microsoft.com/office/drawing/2014/main" id="{7E23A886-3C11-EDF4-87D8-792D8823F904}"/>
              </a:ext>
            </a:extLst>
          </p:cNvPr>
          <p:cNvSpPr/>
          <p:nvPr/>
        </p:nvSpPr>
        <p:spPr>
          <a:xfrm>
            <a:off x="210502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B</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0" name="楕円 59">
            <a:extLst>
              <a:ext uri="{FF2B5EF4-FFF2-40B4-BE49-F238E27FC236}">
                <a16:creationId xmlns:a16="http://schemas.microsoft.com/office/drawing/2014/main" id="{A1F70955-B4E2-F264-2F31-6FA9311D080D}"/>
              </a:ext>
            </a:extLst>
          </p:cNvPr>
          <p:cNvSpPr/>
          <p:nvPr/>
        </p:nvSpPr>
        <p:spPr>
          <a:xfrm>
            <a:off x="2105025" y="232837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1" name="楕円 60">
            <a:extLst>
              <a:ext uri="{FF2B5EF4-FFF2-40B4-BE49-F238E27FC236}">
                <a16:creationId xmlns:a16="http://schemas.microsoft.com/office/drawing/2014/main" id="{16661063-2197-14F9-CBB0-A48B8D4A7BD3}"/>
              </a:ext>
            </a:extLst>
          </p:cNvPr>
          <p:cNvSpPr/>
          <p:nvPr/>
        </p:nvSpPr>
        <p:spPr>
          <a:xfrm>
            <a:off x="331152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D</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2" name="楕円 61">
            <a:extLst>
              <a:ext uri="{FF2B5EF4-FFF2-40B4-BE49-F238E27FC236}">
                <a16:creationId xmlns:a16="http://schemas.microsoft.com/office/drawing/2014/main" id="{3768080A-079C-78A7-D5D9-01488B68087A}"/>
              </a:ext>
            </a:extLst>
          </p:cNvPr>
          <p:cNvSpPr/>
          <p:nvPr/>
        </p:nvSpPr>
        <p:spPr>
          <a:xfrm>
            <a:off x="3311525" y="232837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E</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3" name="楕円 62">
            <a:extLst>
              <a:ext uri="{FF2B5EF4-FFF2-40B4-BE49-F238E27FC236}">
                <a16:creationId xmlns:a16="http://schemas.microsoft.com/office/drawing/2014/main" id="{7480EADB-FCF7-26F7-92E0-7B6218146D65}"/>
              </a:ext>
            </a:extLst>
          </p:cNvPr>
          <p:cNvSpPr/>
          <p:nvPr/>
        </p:nvSpPr>
        <p:spPr>
          <a:xfrm>
            <a:off x="451802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F</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4" name="楕円 63">
            <a:extLst>
              <a:ext uri="{FF2B5EF4-FFF2-40B4-BE49-F238E27FC236}">
                <a16:creationId xmlns:a16="http://schemas.microsoft.com/office/drawing/2014/main" id="{2E329D23-9B0A-9C55-623C-3315131AD1BA}"/>
              </a:ext>
            </a:extLst>
          </p:cNvPr>
          <p:cNvSpPr/>
          <p:nvPr/>
        </p:nvSpPr>
        <p:spPr>
          <a:xfrm>
            <a:off x="644207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CD-A</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5" name="楕円 64">
            <a:extLst>
              <a:ext uri="{FF2B5EF4-FFF2-40B4-BE49-F238E27FC236}">
                <a16:creationId xmlns:a16="http://schemas.microsoft.com/office/drawing/2014/main" id="{99248CE1-DF26-9AA2-3D7E-369CAA07705B}"/>
              </a:ext>
            </a:extLst>
          </p:cNvPr>
          <p:cNvSpPr/>
          <p:nvPr/>
        </p:nvSpPr>
        <p:spPr>
          <a:xfrm>
            <a:off x="764857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CD-B</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6" name="楕円 65">
            <a:extLst>
              <a:ext uri="{FF2B5EF4-FFF2-40B4-BE49-F238E27FC236}">
                <a16:creationId xmlns:a16="http://schemas.microsoft.com/office/drawing/2014/main" id="{4B3D32A3-89AB-14CE-C64B-E27AE6B5DF86}"/>
              </a:ext>
            </a:extLst>
          </p:cNvPr>
          <p:cNvSpPr/>
          <p:nvPr/>
        </p:nvSpPr>
        <p:spPr>
          <a:xfrm>
            <a:off x="7648575" y="232837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CD-C</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7" name="楕円 66">
            <a:extLst>
              <a:ext uri="{FF2B5EF4-FFF2-40B4-BE49-F238E27FC236}">
                <a16:creationId xmlns:a16="http://schemas.microsoft.com/office/drawing/2014/main" id="{A6294385-CF23-AA8C-BD4D-73BFAD6BE5CE}"/>
              </a:ext>
            </a:extLst>
          </p:cNvPr>
          <p:cNvSpPr/>
          <p:nvPr/>
        </p:nvSpPr>
        <p:spPr>
          <a:xfrm>
            <a:off x="885507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CD-D</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8" name="楕円 67">
            <a:extLst>
              <a:ext uri="{FF2B5EF4-FFF2-40B4-BE49-F238E27FC236}">
                <a16:creationId xmlns:a16="http://schemas.microsoft.com/office/drawing/2014/main" id="{BE4B80B6-D6E4-4FE9-7199-4AC45B0CBB15}"/>
              </a:ext>
            </a:extLst>
          </p:cNvPr>
          <p:cNvSpPr/>
          <p:nvPr/>
        </p:nvSpPr>
        <p:spPr>
          <a:xfrm>
            <a:off x="8855075" y="232837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CD-E</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69" name="楕円 68">
            <a:extLst>
              <a:ext uri="{FF2B5EF4-FFF2-40B4-BE49-F238E27FC236}">
                <a16:creationId xmlns:a16="http://schemas.microsoft.com/office/drawing/2014/main" id="{07183203-EB1F-77ED-9E9D-E7A9B032AC98}"/>
              </a:ext>
            </a:extLst>
          </p:cNvPr>
          <p:cNvSpPr/>
          <p:nvPr/>
        </p:nvSpPr>
        <p:spPr>
          <a:xfrm>
            <a:off x="10061575" y="1890227"/>
            <a:ext cx="806450" cy="333375"/>
          </a:xfrm>
          <a:prstGeom prst="ellipse">
            <a:avLst/>
          </a:prstGeom>
          <a:solidFill>
            <a:sysClr val="window" lastClr="FFFFFF"/>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CD-F</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cxnSp>
        <p:nvCxnSpPr>
          <p:cNvPr id="70" name="直線矢印コネクタ 69">
            <a:extLst>
              <a:ext uri="{FF2B5EF4-FFF2-40B4-BE49-F238E27FC236}">
                <a16:creationId xmlns:a16="http://schemas.microsoft.com/office/drawing/2014/main" id="{E45D8A02-6EED-A71B-8FBE-B8500826CD81}"/>
              </a:ext>
            </a:extLst>
          </p:cNvPr>
          <p:cNvCxnSpPr>
            <a:cxnSpLocks/>
            <a:stCxn id="64" idx="6"/>
            <a:endCxn id="65" idx="2"/>
          </p:cNvCxnSpPr>
          <p:nvPr/>
        </p:nvCxnSpPr>
        <p:spPr bwMode="auto">
          <a:xfrm>
            <a:off x="7248525" y="2056915"/>
            <a:ext cx="400050"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71" name="直線矢印コネクタ 70">
            <a:extLst>
              <a:ext uri="{FF2B5EF4-FFF2-40B4-BE49-F238E27FC236}">
                <a16:creationId xmlns:a16="http://schemas.microsoft.com/office/drawing/2014/main" id="{D59A776F-36DA-9925-D002-01EE634D4E3D}"/>
              </a:ext>
            </a:extLst>
          </p:cNvPr>
          <p:cNvCxnSpPr>
            <a:cxnSpLocks/>
            <a:stCxn id="64" idx="6"/>
            <a:endCxn id="99" idx="0"/>
          </p:cNvCxnSpPr>
          <p:nvPr/>
        </p:nvCxnSpPr>
        <p:spPr bwMode="auto">
          <a:xfrm>
            <a:off x="7248525" y="2056915"/>
            <a:ext cx="250878" cy="266064"/>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72" name="直線矢印コネクタ 71">
            <a:extLst>
              <a:ext uri="{FF2B5EF4-FFF2-40B4-BE49-F238E27FC236}">
                <a16:creationId xmlns:a16="http://schemas.microsoft.com/office/drawing/2014/main" id="{FCAF1F9E-B35F-3727-8AB4-00865135C1F3}"/>
              </a:ext>
            </a:extLst>
          </p:cNvPr>
          <p:cNvCxnSpPr>
            <a:cxnSpLocks/>
            <a:stCxn id="65" idx="6"/>
            <a:endCxn id="67" idx="2"/>
          </p:cNvCxnSpPr>
          <p:nvPr/>
        </p:nvCxnSpPr>
        <p:spPr bwMode="auto">
          <a:xfrm>
            <a:off x="8455025" y="2056915"/>
            <a:ext cx="400050"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73" name="直線矢印コネクタ 72">
            <a:extLst>
              <a:ext uri="{FF2B5EF4-FFF2-40B4-BE49-F238E27FC236}">
                <a16:creationId xmlns:a16="http://schemas.microsoft.com/office/drawing/2014/main" id="{C2736472-4BE3-09CE-170A-E7251A354A46}"/>
              </a:ext>
            </a:extLst>
          </p:cNvPr>
          <p:cNvCxnSpPr>
            <a:cxnSpLocks/>
            <a:stCxn id="65" idx="6"/>
            <a:endCxn id="68" idx="2"/>
          </p:cNvCxnSpPr>
          <p:nvPr/>
        </p:nvCxnSpPr>
        <p:spPr bwMode="auto">
          <a:xfrm>
            <a:off x="8455025" y="2056915"/>
            <a:ext cx="400050" cy="43815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75" name="直線矢印コネクタ 74">
            <a:extLst>
              <a:ext uri="{FF2B5EF4-FFF2-40B4-BE49-F238E27FC236}">
                <a16:creationId xmlns:a16="http://schemas.microsoft.com/office/drawing/2014/main" id="{BD2585BD-28D0-5BA4-4574-A6EFBCFFF62C}"/>
              </a:ext>
            </a:extLst>
          </p:cNvPr>
          <p:cNvCxnSpPr>
            <a:cxnSpLocks/>
            <a:stCxn id="67" idx="6"/>
            <a:endCxn id="69" idx="2"/>
          </p:cNvCxnSpPr>
          <p:nvPr/>
        </p:nvCxnSpPr>
        <p:spPr bwMode="auto">
          <a:xfrm>
            <a:off x="9661525" y="2056915"/>
            <a:ext cx="400050"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76" name="直線矢印コネクタ 75">
            <a:extLst>
              <a:ext uri="{FF2B5EF4-FFF2-40B4-BE49-F238E27FC236}">
                <a16:creationId xmlns:a16="http://schemas.microsoft.com/office/drawing/2014/main" id="{BA27481A-C5C1-1623-46AF-6E1C78EF86B2}"/>
              </a:ext>
            </a:extLst>
          </p:cNvPr>
          <p:cNvCxnSpPr>
            <a:cxnSpLocks/>
            <a:stCxn id="68" idx="6"/>
            <a:endCxn id="100" idx="1"/>
          </p:cNvCxnSpPr>
          <p:nvPr/>
        </p:nvCxnSpPr>
        <p:spPr bwMode="auto">
          <a:xfrm flipV="1">
            <a:off x="9661525" y="2337800"/>
            <a:ext cx="139700" cy="157265"/>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sp>
        <p:nvSpPr>
          <p:cNvPr id="77" name="二等辺三角形 76">
            <a:extLst>
              <a:ext uri="{FF2B5EF4-FFF2-40B4-BE49-F238E27FC236}">
                <a16:creationId xmlns:a16="http://schemas.microsoft.com/office/drawing/2014/main" id="{D41717A8-AD8D-18F3-43B8-94000C5BB4C8}"/>
              </a:ext>
            </a:extLst>
          </p:cNvPr>
          <p:cNvSpPr/>
          <p:nvPr/>
        </p:nvSpPr>
        <p:spPr>
          <a:xfrm rot="5400000">
            <a:off x="5214248" y="2517218"/>
            <a:ext cx="1285718" cy="123824"/>
          </a:xfrm>
          <a:prstGeom prst="triangle">
            <a:avLst/>
          </a:prstGeom>
          <a:solidFill>
            <a:sysClr val="window" lastClr="FFFFFF">
              <a:lumMod val="75000"/>
            </a:sysClr>
          </a:solidFill>
          <a:ln w="12700">
            <a:no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99" name="爆発: 8 pt 98">
            <a:extLst>
              <a:ext uri="{FF2B5EF4-FFF2-40B4-BE49-F238E27FC236}">
                <a16:creationId xmlns:a16="http://schemas.microsoft.com/office/drawing/2014/main" id="{F4FA8B46-2E92-F352-D00C-09B6226397F6}"/>
              </a:ext>
            </a:extLst>
          </p:cNvPr>
          <p:cNvSpPr/>
          <p:nvPr/>
        </p:nvSpPr>
        <p:spPr>
          <a:xfrm>
            <a:off x="7307289" y="2322979"/>
            <a:ext cx="285750" cy="361950"/>
          </a:xfrm>
          <a:prstGeom prst="irregularSeal1">
            <a:avLst/>
          </a:prstGeom>
          <a:solidFill>
            <a:srgbClr val="FFFF00"/>
          </a:solidFill>
          <a:ln w="12700">
            <a:solidFill>
              <a:srgbClr val="FF0000"/>
            </a:solidFill>
          </a:ln>
        </p:spPr>
        <p:txBody>
          <a:bodyPr wrap="square" rtlCol="0" anchor="ctr">
            <a:noAutofit/>
          </a:bodyPr>
          <a:lstStyle/>
          <a:p>
            <a:pPr defTabSz="914400" fontAlgn="base">
              <a:spcBef>
                <a:spcPct val="0"/>
              </a:spcBef>
              <a:spcAft>
                <a:spcPct val="0"/>
              </a:spcAft>
            </a:pPr>
            <a:endParaRPr kumimoji="1" lang="ja-JP" altLang="en-US" sz="1400" dirty="0">
              <a:solidFill>
                <a:prstClr val="black"/>
              </a:solidFill>
              <a:latin typeface="メイリオ" pitchFamily="50" charset="-128"/>
              <a:ea typeface="メイリオ" pitchFamily="50" charset="-128"/>
              <a:cs typeface="メイリオ" pitchFamily="50" charset="-128"/>
            </a:endParaRPr>
          </a:p>
        </p:txBody>
      </p:sp>
      <p:sp>
        <p:nvSpPr>
          <p:cNvPr id="100" name="爆発: 8 pt 99">
            <a:extLst>
              <a:ext uri="{FF2B5EF4-FFF2-40B4-BE49-F238E27FC236}">
                <a16:creationId xmlns:a16="http://schemas.microsoft.com/office/drawing/2014/main" id="{32E8CD99-B71B-78AC-6B50-B176C7C9CE4E}"/>
              </a:ext>
            </a:extLst>
          </p:cNvPr>
          <p:cNvSpPr/>
          <p:nvPr/>
        </p:nvSpPr>
        <p:spPr>
          <a:xfrm>
            <a:off x="9801225" y="2193439"/>
            <a:ext cx="285750" cy="361950"/>
          </a:xfrm>
          <a:prstGeom prst="irregularSeal1">
            <a:avLst/>
          </a:prstGeom>
          <a:solidFill>
            <a:srgbClr val="FFFF00"/>
          </a:solidFill>
          <a:ln w="12700">
            <a:solidFill>
              <a:srgbClr val="FF0000"/>
            </a:solidFill>
          </a:ln>
        </p:spPr>
        <p:txBody>
          <a:bodyPr wrap="square" rtlCol="0" anchor="ctr">
            <a:noAutofit/>
          </a:bodyPr>
          <a:lstStyle/>
          <a:p>
            <a:pPr defTabSz="914400" fontAlgn="base">
              <a:spcBef>
                <a:spcPct val="0"/>
              </a:spcBef>
              <a:spcAft>
                <a:spcPct val="0"/>
              </a:spcAft>
            </a:pPr>
            <a:endParaRPr kumimoji="1" lang="ja-JP" altLang="en-US" sz="1400" dirty="0">
              <a:solidFill>
                <a:prstClr val="black"/>
              </a:solidFill>
              <a:latin typeface="メイリオ" pitchFamily="50" charset="-128"/>
              <a:ea typeface="メイリオ" pitchFamily="50" charset="-128"/>
              <a:cs typeface="メイリオ" pitchFamily="50" charset="-128"/>
            </a:endParaRPr>
          </a:p>
        </p:txBody>
      </p:sp>
      <p:sp>
        <p:nvSpPr>
          <p:cNvPr id="101" name="吹き出し: 四角形 100">
            <a:extLst>
              <a:ext uri="{FF2B5EF4-FFF2-40B4-BE49-F238E27FC236}">
                <a16:creationId xmlns:a16="http://schemas.microsoft.com/office/drawing/2014/main" id="{341468DF-A1EE-858C-5BCD-7865FD2BD208}"/>
              </a:ext>
            </a:extLst>
          </p:cNvPr>
          <p:cNvSpPr/>
          <p:nvPr/>
        </p:nvSpPr>
        <p:spPr>
          <a:xfrm>
            <a:off x="6329528" y="2775949"/>
            <a:ext cx="3578942" cy="556260"/>
          </a:xfrm>
          <a:prstGeom prst="wedgeRectCallout">
            <a:avLst>
              <a:gd name="adj1" fmla="val -15130"/>
              <a:gd name="adj2" fmla="val -67132"/>
            </a:avLst>
          </a:prstGeom>
          <a:solidFill>
            <a:sysClr val="window" lastClr="FFFFFF">
              <a:lumMod val="85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試作状況に追随し、コードの統廃合が</a:t>
            </a:r>
            <a:b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b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ないと開発費用のトータルを把握できない</a:t>
            </a:r>
            <a:endPar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2" name="正方形/長方形 101">
            <a:extLst>
              <a:ext uri="{FF2B5EF4-FFF2-40B4-BE49-F238E27FC236}">
                <a16:creationId xmlns:a16="http://schemas.microsoft.com/office/drawing/2014/main" id="{5CAAAE65-FA17-C3E1-D077-476C6CED627A}"/>
              </a:ext>
            </a:extLst>
          </p:cNvPr>
          <p:cNvSpPr/>
          <p:nvPr/>
        </p:nvSpPr>
        <p:spPr>
          <a:xfrm>
            <a:off x="4518025" y="2544994"/>
            <a:ext cx="806450" cy="333375"/>
          </a:xfrm>
          <a:prstGeom prst="rect">
            <a:avLst/>
          </a:prstGeom>
          <a:solidFill>
            <a:srgbClr val="5B9BD5">
              <a:lumMod val="40000"/>
              <a:lumOff val="60000"/>
            </a:srgbClr>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商品</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1</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3" name="矢印: 右 102">
            <a:extLst>
              <a:ext uri="{FF2B5EF4-FFF2-40B4-BE49-F238E27FC236}">
                <a16:creationId xmlns:a16="http://schemas.microsoft.com/office/drawing/2014/main" id="{6737D1D3-B800-BAE5-0DE5-B508824E367D}"/>
              </a:ext>
            </a:extLst>
          </p:cNvPr>
          <p:cNvSpPr/>
          <p:nvPr/>
        </p:nvSpPr>
        <p:spPr>
          <a:xfrm>
            <a:off x="1767840" y="191626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4" name="矢印: 右 103">
            <a:extLst>
              <a:ext uri="{FF2B5EF4-FFF2-40B4-BE49-F238E27FC236}">
                <a16:creationId xmlns:a16="http://schemas.microsoft.com/office/drawing/2014/main" id="{66BB3CF2-9FAB-763A-C042-5CFAA9E9991D}"/>
              </a:ext>
            </a:extLst>
          </p:cNvPr>
          <p:cNvSpPr/>
          <p:nvPr/>
        </p:nvSpPr>
        <p:spPr>
          <a:xfrm>
            <a:off x="2964180" y="191626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5" name="矢印: 右 104">
            <a:extLst>
              <a:ext uri="{FF2B5EF4-FFF2-40B4-BE49-F238E27FC236}">
                <a16:creationId xmlns:a16="http://schemas.microsoft.com/office/drawing/2014/main" id="{A14AB9F9-D2DC-528C-979B-774044901F4F}"/>
              </a:ext>
            </a:extLst>
          </p:cNvPr>
          <p:cNvSpPr/>
          <p:nvPr/>
        </p:nvSpPr>
        <p:spPr>
          <a:xfrm>
            <a:off x="4152900" y="191626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6" name="矢印: 右 105">
            <a:extLst>
              <a:ext uri="{FF2B5EF4-FFF2-40B4-BE49-F238E27FC236}">
                <a16:creationId xmlns:a16="http://schemas.microsoft.com/office/drawing/2014/main" id="{CB0551B4-D21B-B414-120D-64B9923B0C59}"/>
              </a:ext>
            </a:extLst>
          </p:cNvPr>
          <p:cNvSpPr/>
          <p:nvPr/>
        </p:nvSpPr>
        <p:spPr>
          <a:xfrm rot="1549127">
            <a:off x="1737359" y="223630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7" name="矢印: 右 106">
            <a:extLst>
              <a:ext uri="{FF2B5EF4-FFF2-40B4-BE49-F238E27FC236}">
                <a16:creationId xmlns:a16="http://schemas.microsoft.com/office/drawing/2014/main" id="{DAA5CF5D-4DE4-B2C2-B07A-56F0013F9F95}"/>
              </a:ext>
            </a:extLst>
          </p:cNvPr>
          <p:cNvSpPr/>
          <p:nvPr/>
        </p:nvSpPr>
        <p:spPr>
          <a:xfrm rot="1549127">
            <a:off x="2926080" y="223630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8" name="矢印: 右 107">
            <a:extLst>
              <a:ext uri="{FF2B5EF4-FFF2-40B4-BE49-F238E27FC236}">
                <a16:creationId xmlns:a16="http://schemas.microsoft.com/office/drawing/2014/main" id="{83CD19D4-6C7E-50A1-C05C-D50F6240E34A}"/>
              </a:ext>
            </a:extLst>
          </p:cNvPr>
          <p:cNvSpPr/>
          <p:nvPr/>
        </p:nvSpPr>
        <p:spPr>
          <a:xfrm rot="5400000">
            <a:off x="4762500" y="2221062"/>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09" name="楕円 108">
            <a:extLst>
              <a:ext uri="{FF2B5EF4-FFF2-40B4-BE49-F238E27FC236}">
                <a16:creationId xmlns:a16="http://schemas.microsoft.com/office/drawing/2014/main" id="{CF0FB629-1A5A-4BC9-2BCC-5882E195741B}"/>
              </a:ext>
            </a:extLst>
          </p:cNvPr>
          <p:cNvSpPr/>
          <p:nvPr/>
        </p:nvSpPr>
        <p:spPr>
          <a:xfrm>
            <a:off x="10061575" y="2544994"/>
            <a:ext cx="806450" cy="333375"/>
          </a:xfrm>
          <a:prstGeom prst="ellipse">
            <a:avLst/>
          </a:prstGeom>
          <a:solidFill>
            <a:srgbClr val="5B9BD5">
              <a:lumMod val="40000"/>
              <a:lumOff val="60000"/>
            </a:srgbClr>
          </a:solidFill>
          <a:ln w="12700">
            <a:solidFill>
              <a:sysClr val="windowText" lastClr="000000">
                <a:lumMod val="75000"/>
                <a:lumOff val="25000"/>
              </a:sysClr>
            </a:solidFill>
          </a:ln>
        </p:spPr>
        <p:txBody>
          <a:bodyPr wrap="non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rPr>
              <a:t>商品</a:t>
            </a:r>
            <a:r>
              <a:rPr kumimoji="1" lang="en-US" altLang="ja-JP" sz="1400" b="0" i="0" u="none" strike="noStrike" kern="0" cap="none" spc="0" normalizeH="0" baseline="0" noProof="0" dirty="0">
                <a:ln>
                  <a:noFill/>
                </a:ln>
                <a:solidFill>
                  <a:prstClr val="black"/>
                </a:solidFill>
                <a:effectLst/>
                <a:uLnTx/>
                <a:uFillTx/>
                <a:latin typeface="メイリオ" pitchFamily="50" charset="-128"/>
                <a:ea typeface="メイリオ" pitchFamily="50" charset="-128"/>
              </a:rPr>
              <a:t>CD-001</a:t>
            </a: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endParaRPr>
          </a:p>
        </p:txBody>
      </p:sp>
      <p:cxnSp>
        <p:nvCxnSpPr>
          <p:cNvPr id="110" name="直線矢印コネクタ 109">
            <a:extLst>
              <a:ext uri="{FF2B5EF4-FFF2-40B4-BE49-F238E27FC236}">
                <a16:creationId xmlns:a16="http://schemas.microsoft.com/office/drawing/2014/main" id="{62921D7C-36C2-3C88-800D-71A97ECC64C1}"/>
              </a:ext>
            </a:extLst>
          </p:cNvPr>
          <p:cNvCxnSpPr>
            <a:cxnSpLocks/>
            <a:stCxn id="69" idx="4"/>
            <a:endCxn id="109" idx="0"/>
          </p:cNvCxnSpPr>
          <p:nvPr/>
        </p:nvCxnSpPr>
        <p:spPr bwMode="auto">
          <a:xfrm>
            <a:off x="10464800" y="2223602"/>
            <a:ext cx="0" cy="321392"/>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pic>
        <p:nvPicPr>
          <p:cNvPr id="111" name="グラフィックス 110" descr="硬貨 枠線">
            <a:extLst>
              <a:ext uri="{FF2B5EF4-FFF2-40B4-BE49-F238E27FC236}">
                <a16:creationId xmlns:a16="http://schemas.microsoft.com/office/drawing/2014/main" id="{2FC851BF-5B47-B915-0EB6-40712DEFB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9193" y="2087640"/>
            <a:ext cx="351862" cy="351862"/>
          </a:xfrm>
          <a:prstGeom prst="rect">
            <a:avLst/>
          </a:prstGeom>
        </p:spPr>
      </p:pic>
      <p:pic>
        <p:nvPicPr>
          <p:cNvPr id="112" name="グラフィックス 111" descr="硬貨 枠線">
            <a:extLst>
              <a:ext uri="{FF2B5EF4-FFF2-40B4-BE49-F238E27FC236}">
                <a16:creationId xmlns:a16="http://schemas.microsoft.com/office/drawing/2014/main" id="{CEDC207D-0619-3C1C-8046-D87F4A7439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2043" y="2087640"/>
            <a:ext cx="351862" cy="351862"/>
          </a:xfrm>
          <a:prstGeom prst="rect">
            <a:avLst/>
          </a:prstGeom>
        </p:spPr>
      </p:pic>
      <p:pic>
        <p:nvPicPr>
          <p:cNvPr id="113" name="グラフィックス 112" descr="硬貨 枠線">
            <a:extLst>
              <a:ext uri="{FF2B5EF4-FFF2-40B4-BE49-F238E27FC236}">
                <a16:creationId xmlns:a16="http://schemas.microsoft.com/office/drawing/2014/main" id="{2392D97B-FC1A-B2C3-CE75-FA373C1315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643" y="2087640"/>
            <a:ext cx="351862" cy="351862"/>
          </a:xfrm>
          <a:prstGeom prst="rect">
            <a:avLst/>
          </a:prstGeom>
        </p:spPr>
      </p:pic>
      <p:pic>
        <p:nvPicPr>
          <p:cNvPr id="114" name="グラフィックス 113" descr="硬貨 枠線">
            <a:extLst>
              <a:ext uri="{FF2B5EF4-FFF2-40B4-BE49-F238E27FC236}">
                <a16:creationId xmlns:a16="http://schemas.microsoft.com/office/drawing/2014/main" id="{CA298BEB-89F9-3408-B428-7C85D6E977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5843" y="2087640"/>
            <a:ext cx="351862" cy="351862"/>
          </a:xfrm>
          <a:prstGeom prst="rect">
            <a:avLst/>
          </a:prstGeom>
        </p:spPr>
      </p:pic>
      <p:pic>
        <p:nvPicPr>
          <p:cNvPr id="115" name="グラフィックス 114" descr="硬貨 枠線">
            <a:extLst>
              <a:ext uri="{FF2B5EF4-FFF2-40B4-BE49-F238E27FC236}">
                <a16:creationId xmlns:a16="http://schemas.microsoft.com/office/drawing/2014/main" id="{12659D7C-CDE8-23E7-8659-2AB8EA7ACC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2043" y="2551190"/>
            <a:ext cx="351862" cy="351862"/>
          </a:xfrm>
          <a:prstGeom prst="rect">
            <a:avLst/>
          </a:prstGeom>
        </p:spPr>
      </p:pic>
      <p:pic>
        <p:nvPicPr>
          <p:cNvPr id="116" name="グラフィックス 115" descr="硬貨 枠線">
            <a:extLst>
              <a:ext uri="{FF2B5EF4-FFF2-40B4-BE49-F238E27FC236}">
                <a16:creationId xmlns:a16="http://schemas.microsoft.com/office/drawing/2014/main" id="{C9C6A8F9-6981-B953-0A3E-A89DFE7189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643" y="2551190"/>
            <a:ext cx="351862" cy="351862"/>
          </a:xfrm>
          <a:prstGeom prst="rect">
            <a:avLst/>
          </a:prstGeom>
        </p:spPr>
      </p:pic>
      <p:pic>
        <p:nvPicPr>
          <p:cNvPr id="117" name="グラフィックス 116" descr="硬貨 枠線">
            <a:extLst>
              <a:ext uri="{FF2B5EF4-FFF2-40B4-BE49-F238E27FC236}">
                <a16:creationId xmlns:a16="http://schemas.microsoft.com/office/drawing/2014/main" id="{3C84F8D8-F95C-2FC9-41A9-2972F76A7D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0770" y="2832798"/>
            <a:ext cx="351862" cy="351862"/>
          </a:xfrm>
          <a:prstGeom prst="rect">
            <a:avLst/>
          </a:prstGeom>
        </p:spPr>
      </p:pic>
      <p:pic>
        <p:nvPicPr>
          <p:cNvPr id="118" name="グラフィックス 117" descr="硬貨 枠線">
            <a:extLst>
              <a:ext uri="{FF2B5EF4-FFF2-40B4-BE49-F238E27FC236}">
                <a16:creationId xmlns:a16="http://schemas.microsoft.com/office/drawing/2014/main" id="{60D77995-8C2C-219E-48C8-733817B50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3132" y="2923286"/>
            <a:ext cx="351862" cy="351862"/>
          </a:xfrm>
          <a:prstGeom prst="rect">
            <a:avLst/>
          </a:prstGeom>
        </p:spPr>
      </p:pic>
      <p:pic>
        <p:nvPicPr>
          <p:cNvPr id="119" name="グラフィックス 118" descr="硬貨 枠線">
            <a:extLst>
              <a:ext uri="{FF2B5EF4-FFF2-40B4-BE49-F238E27FC236}">
                <a16:creationId xmlns:a16="http://schemas.microsoft.com/office/drawing/2014/main" id="{BC772BC5-4DC1-4877-0A8C-06285FBEE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04595" y="2932810"/>
            <a:ext cx="351862" cy="351862"/>
          </a:xfrm>
          <a:prstGeom prst="rect">
            <a:avLst/>
          </a:prstGeom>
        </p:spPr>
      </p:pic>
      <p:pic>
        <p:nvPicPr>
          <p:cNvPr id="120" name="グラフィックス 119" descr="硬貨 枠線">
            <a:extLst>
              <a:ext uri="{FF2B5EF4-FFF2-40B4-BE49-F238E27FC236}">
                <a16:creationId xmlns:a16="http://schemas.microsoft.com/office/drawing/2014/main" id="{D82AA01B-C20F-3C2D-35E7-845806F84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33132" y="3104261"/>
            <a:ext cx="351862" cy="351862"/>
          </a:xfrm>
          <a:prstGeom prst="rect">
            <a:avLst/>
          </a:prstGeom>
        </p:spPr>
      </p:pic>
      <p:pic>
        <p:nvPicPr>
          <p:cNvPr id="121" name="グラフィックス 120" descr="硬貨 枠線">
            <a:extLst>
              <a:ext uri="{FF2B5EF4-FFF2-40B4-BE49-F238E27FC236}">
                <a16:creationId xmlns:a16="http://schemas.microsoft.com/office/drawing/2014/main" id="{D57FAA7E-A21E-0AF1-EE7E-8BD70D126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04595" y="3113785"/>
            <a:ext cx="351862" cy="351862"/>
          </a:xfrm>
          <a:prstGeom prst="rect">
            <a:avLst/>
          </a:prstGeom>
        </p:spPr>
      </p:pic>
      <p:sp>
        <p:nvSpPr>
          <p:cNvPr id="122" name="思考の吹き出し: 雲形 121">
            <a:extLst>
              <a:ext uri="{FF2B5EF4-FFF2-40B4-BE49-F238E27FC236}">
                <a16:creationId xmlns:a16="http://schemas.microsoft.com/office/drawing/2014/main" id="{03A36474-229E-AA70-8D19-A2FEEBD5FBCE}"/>
              </a:ext>
            </a:extLst>
          </p:cNvPr>
          <p:cNvSpPr/>
          <p:nvPr/>
        </p:nvSpPr>
        <p:spPr>
          <a:xfrm>
            <a:off x="10892665" y="2860811"/>
            <a:ext cx="904875" cy="666750"/>
          </a:xfrm>
          <a:prstGeom prst="cloudCallout">
            <a:avLst>
              <a:gd name="adj1" fmla="val -75883"/>
              <a:gd name="adj2" fmla="val -56327"/>
            </a:avLst>
          </a:prstGeom>
          <a:solidFill>
            <a:sysClr val="window" lastClr="FFFFFF">
              <a:alpha val="92000"/>
            </a:sysClr>
          </a:solidFill>
          <a:ln w="12700">
            <a:solidFill>
              <a:sysClr val="window" lastClr="FFFFFF">
                <a:lumMod val="50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sp>
        <p:nvSpPr>
          <p:cNvPr id="123" name="矢印: 右 122">
            <a:extLst>
              <a:ext uri="{FF2B5EF4-FFF2-40B4-BE49-F238E27FC236}">
                <a16:creationId xmlns:a16="http://schemas.microsoft.com/office/drawing/2014/main" id="{02A2B68C-9F74-E2E4-3A8F-32FD2789CA7B}"/>
              </a:ext>
            </a:extLst>
          </p:cNvPr>
          <p:cNvSpPr/>
          <p:nvPr/>
        </p:nvSpPr>
        <p:spPr>
          <a:xfrm rot="19797140">
            <a:off x="4171405" y="2262428"/>
            <a:ext cx="335280" cy="228600"/>
          </a:xfrm>
          <a:prstGeom prst="rightArrow">
            <a:avLst/>
          </a:prstGeom>
          <a:solidFill>
            <a:sysClr val="window" lastClr="FFFFFF">
              <a:lumMod val="50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endParaRPr>
          </a:p>
        </p:txBody>
      </p:sp>
      <p:graphicFrame>
        <p:nvGraphicFramePr>
          <p:cNvPr id="139" name="表 28">
            <a:extLst>
              <a:ext uri="{FF2B5EF4-FFF2-40B4-BE49-F238E27FC236}">
                <a16:creationId xmlns:a16="http://schemas.microsoft.com/office/drawing/2014/main" id="{1B671DA1-2BE2-7B87-D954-0F5BDA5984BD}"/>
              </a:ext>
            </a:extLst>
          </p:cNvPr>
          <p:cNvGraphicFramePr>
            <a:graphicFrameLocks noGrp="1"/>
          </p:cNvGraphicFramePr>
          <p:nvPr>
            <p:extLst>
              <p:ext uri="{D42A27DB-BD31-4B8C-83A1-F6EECF244321}">
                <p14:modId xmlns:p14="http://schemas.microsoft.com/office/powerpoint/2010/main" val="4265708973"/>
              </p:ext>
            </p:extLst>
          </p:nvPr>
        </p:nvGraphicFramePr>
        <p:xfrm>
          <a:off x="870650" y="5104057"/>
          <a:ext cx="2900046" cy="1097280"/>
        </p:xfrm>
        <a:graphic>
          <a:graphicData uri="http://schemas.openxmlformats.org/drawingml/2006/table">
            <a:tbl>
              <a:tblPr/>
              <a:tblGrid>
                <a:gridCol w="757555">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605155">
                  <a:extLst>
                    <a:ext uri="{9D8B030D-6E8A-4147-A177-3AD203B41FA5}">
                      <a16:colId xmlns:a16="http://schemas.microsoft.com/office/drawing/2014/main" val="3727504827"/>
                    </a:ext>
                  </a:extLst>
                </a:gridCol>
                <a:gridCol w="692468">
                  <a:extLst>
                    <a:ext uri="{9D8B030D-6E8A-4147-A177-3AD203B41FA5}">
                      <a16:colId xmlns:a16="http://schemas.microsoft.com/office/drawing/2014/main" val="3075849389"/>
                    </a:ext>
                  </a:extLst>
                </a:gridCol>
              </a:tblGrid>
              <a:tr h="15685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試作</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試作名</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親</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4200381491"/>
                  </a:ext>
                </a:extLst>
              </a:tr>
              <a:tr h="15685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試作</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A</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207945376"/>
                  </a:ext>
                </a:extLst>
              </a:tr>
              <a:tr h="15685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B</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試作</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B</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403085361"/>
                  </a:ext>
                </a:extLst>
              </a:tr>
              <a:tr h="15685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C</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試作</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B</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252209188"/>
                  </a:ext>
                </a:extLst>
              </a:tr>
            </a:tbl>
          </a:graphicData>
        </a:graphic>
      </p:graphicFrame>
      <p:graphicFrame>
        <p:nvGraphicFramePr>
          <p:cNvPr id="140" name="表 28">
            <a:extLst>
              <a:ext uri="{FF2B5EF4-FFF2-40B4-BE49-F238E27FC236}">
                <a16:creationId xmlns:a16="http://schemas.microsoft.com/office/drawing/2014/main" id="{502C1569-023F-8F61-7663-7E2A29B6AA48}"/>
              </a:ext>
            </a:extLst>
          </p:cNvPr>
          <p:cNvGraphicFramePr>
            <a:graphicFrameLocks noGrp="1"/>
          </p:cNvGraphicFramePr>
          <p:nvPr>
            <p:extLst>
              <p:ext uri="{D42A27DB-BD31-4B8C-83A1-F6EECF244321}">
                <p14:modId xmlns:p14="http://schemas.microsoft.com/office/powerpoint/2010/main" val="867221478"/>
              </p:ext>
            </p:extLst>
          </p:nvPr>
        </p:nvGraphicFramePr>
        <p:xfrm>
          <a:off x="6290375" y="5104057"/>
          <a:ext cx="2294891" cy="548640"/>
        </p:xfrm>
        <a:graphic>
          <a:graphicData uri="http://schemas.openxmlformats.org/drawingml/2006/table">
            <a:tbl>
              <a:tblPr/>
              <a:tblGrid>
                <a:gridCol w="757555">
                  <a:extLst>
                    <a:ext uri="{9D8B030D-6E8A-4147-A177-3AD203B41FA5}">
                      <a16:colId xmlns:a16="http://schemas.microsoft.com/office/drawing/2014/main" val="2173799962"/>
                    </a:ext>
                  </a:extLst>
                </a:gridCol>
                <a:gridCol w="844868">
                  <a:extLst>
                    <a:ext uri="{9D8B030D-6E8A-4147-A177-3AD203B41FA5}">
                      <a16:colId xmlns:a16="http://schemas.microsoft.com/office/drawing/2014/main" val="3793558547"/>
                    </a:ext>
                  </a:extLst>
                </a:gridCol>
                <a:gridCol w="692468">
                  <a:extLst>
                    <a:ext uri="{9D8B030D-6E8A-4147-A177-3AD203B41FA5}">
                      <a16:colId xmlns:a16="http://schemas.microsoft.com/office/drawing/2014/main" val="3075849389"/>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商品名</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001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商品</a:t>
                      </a: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1</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07945376"/>
                  </a:ext>
                </a:extLst>
              </a:tr>
            </a:tbl>
          </a:graphicData>
        </a:graphic>
      </p:graphicFrame>
      <p:sp>
        <p:nvSpPr>
          <p:cNvPr id="141" name="正方形/長方形 140">
            <a:extLst>
              <a:ext uri="{FF2B5EF4-FFF2-40B4-BE49-F238E27FC236}">
                <a16:creationId xmlns:a16="http://schemas.microsoft.com/office/drawing/2014/main" id="{55FDC4EF-FFBF-A1C3-5B9E-FF63D952CBC1}"/>
              </a:ext>
            </a:extLst>
          </p:cNvPr>
          <p:cNvSpPr/>
          <p:nvPr/>
        </p:nvSpPr>
        <p:spPr>
          <a:xfrm>
            <a:off x="6109929" y="4811383"/>
            <a:ext cx="3157896"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メイリオ" pitchFamily="50" charset="-128"/>
                <a:ea typeface="メイリオ" pitchFamily="50" charset="-128"/>
                <a:cs typeface="メイリオ" pitchFamily="50" charset="-128"/>
              </a:rPr>
              <a:t>上記商品計画の元になる商品</a:t>
            </a:r>
            <a:r>
              <a:rPr kumimoji="1" lang="en-US" altLang="ja-JP" sz="1400" b="1" u="sng" dirty="0">
                <a:solidFill>
                  <a:prstClr val="black">
                    <a:lumMod val="75000"/>
                    <a:lumOff val="25000"/>
                  </a:prstClr>
                </a:solidFill>
                <a:latin typeface="メイリオ" pitchFamily="50" charset="-128"/>
                <a:ea typeface="メイリオ" pitchFamily="50" charset="-128"/>
                <a:cs typeface="メイリオ" pitchFamily="50" charset="-128"/>
              </a:rPr>
              <a:t>MST</a:t>
            </a:r>
          </a:p>
        </p:txBody>
      </p:sp>
      <p:sp>
        <p:nvSpPr>
          <p:cNvPr id="142" name="四角形: 角を丸くする 141">
            <a:extLst>
              <a:ext uri="{FF2B5EF4-FFF2-40B4-BE49-F238E27FC236}">
                <a16:creationId xmlns:a16="http://schemas.microsoft.com/office/drawing/2014/main" id="{F399D4ED-69D8-F8B3-0339-C179212E8346}"/>
              </a:ext>
            </a:extLst>
          </p:cNvPr>
          <p:cNvSpPr/>
          <p:nvPr/>
        </p:nvSpPr>
        <p:spPr>
          <a:xfrm>
            <a:off x="2425566" y="5230459"/>
            <a:ext cx="696139" cy="1010898"/>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メイリオ" pitchFamily="50" charset="-128"/>
              <a:ea typeface="メイリオ" pitchFamily="50" charset="-128"/>
              <a:cs typeface="メイリオ" pitchFamily="50" charset="-128"/>
            </a:endParaRPr>
          </a:p>
        </p:txBody>
      </p:sp>
      <p:sp>
        <p:nvSpPr>
          <p:cNvPr id="143" name="四角形: 角を丸くする 142">
            <a:extLst>
              <a:ext uri="{FF2B5EF4-FFF2-40B4-BE49-F238E27FC236}">
                <a16:creationId xmlns:a16="http://schemas.microsoft.com/office/drawing/2014/main" id="{421349FA-1EFB-CB3B-5298-8652709CB69E}"/>
              </a:ext>
            </a:extLst>
          </p:cNvPr>
          <p:cNvSpPr/>
          <p:nvPr/>
        </p:nvSpPr>
        <p:spPr>
          <a:xfrm>
            <a:off x="6219824" y="5068558"/>
            <a:ext cx="866775" cy="639400"/>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メイリオ" pitchFamily="50" charset="-128"/>
              <a:ea typeface="メイリオ" pitchFamily="50" charset="-128"/>
              <a:cs typeface="メイリオ" pitchFamily="50" charset="-128"/>
            </a:endParaRPr>
          </a:p>
        </p:txBody>
      </p:sp>
      <p:graphicFrame>
        <p:nvGraphicFramePr>
          <p:cNvPr id="144" name="表 28">
            <a:extLst>
              <a:ext uri="{FF2B5EF4-FFF2-40B4-BE49-F238E27FC236}">
                <a16:creationId xmlns:a16="http://schemas.microsoft.com/office/drawing/2014/main" id="{BC29907E-03F6-97BD-8F42-DF9736A6630E}"/>
              </a:ext>
            </a:extLst>
          </p:cNvPr>
          <p:cNvGraphicFramePr>
            <a:graphicFrameLocks noGrp="1"/>
          </p:cNvGraphicFramePr>
          <p:nvPr>
            <p:extLst>
              <p:ext uri="{D42A27DB-BD31-4B8C-83A1-F6EECF244321}">
                <p14:modId xmlns:p14="http://schemas.microsoft.com/office/powerpoint/2010/main" val="844424854"/>
              </p:ext>
            </p:extLst>
          </p:nvPr>
        </p:nvGraphicFramePr>
        <p:xfrm>
          <a:off x="870650" y="3732457"/>
          <a:ext cx="4423814" cy="1097280"/>
        </p:xfrm>
        <a:graphic>
          <a:graphicData uri="http://schemas.openxmlformats.org/drawingml/2006/table">
            <a:tbl>
              <a:tblPr/>
              <a:tblGrid>
                <a:gridCol w="932180">
                  <a:extLst>
                    <a:ext uri="{9D8B030D-6E8A-4147-A177-3AD203B41FA5}">
                      <a16:colId xmlns:a16="http://schemas.microsoft.com/office/drawing/2014/main" val="2173799962"/>
                    </a:ext>
                  </a:extLst>
                </a:gridCol>
                <a:gridCol w="941705">
                  <a:extLst>
                    <a:ext uri="{9D8B030D-6E8A-4147-A177-3AD203B41FA5}">
                      <a16:colId xmlns:a16="http://schemas.microsoft.com/office/drawing/2014/main" val="3793558547"/>
                    </a:ext>
                  </a:extLst>
                </a:gridCol>
                <a:gridCol w="757555">
                  <a:extLst>
                    <a:ext uri="{9D8B030D-6E8A-4147-A177-3AD203B41FA5}">
                      <a16:colId xmlns:a16="http://schemas.microsoft.com/office/drawing/2014/main" val="3727504827"/>
                    </a:ext>
                  </a:extLst>
                </a:gridCol>
                <a:gridCol w="518812">
                  <a:extLst>
                    <a:ext uri="{9D8B030D-6E8A-4147-A177-3AD203B41FA5}">
                      <a16:colId xmlns:a16="http://schemas.microsoft.com/office/drawing/2014/main" val="2092977714"/>
                    </a:ext>
                  </a:extLst>
                </a:gridCol>
                <a:gridCol w="684530">
                  <a:extLst>
                    <a:ext uri="{9D8B030D-6E8A-4147-A177-3AD203B41FA5}">
                      <a16:colId xmlns:a16="http://schemas.microsoft.com/office/drawing/2014/main" val="3075849389"/>
                    </a:ext>
                  </a:extLst>
                </a:gridCol>
                <a:gridCol w="589032">
                  <a:extLst>
                    <a:ext uri="{9D8B030D-6E8A-4147-A177-3AD203B41FA5}">
                      <a16:colId xmlns:a16="http://schemas.microsoft.com/office/drawing/2014/main" val="2052415463"/>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試作期間</a:t>
                      </a:r>
                      <a:r>
                        <a:rPr kumimoji="1" lang="en-US" altLang="ja-JP" sz="1200" b="0" dirty="0">
                          <a:solidFill>
                            <a:schemeClr val="bg1"/>
                          </a:solidFill>
                          <a:latin typeface="メイリオ" panose="020B0604030504040204" pitchFamily="50" charset="-128"/>
                          <a:ea typeface="メイリオ" panose="020B0604030504040204" pitchFamily="50" charset="-128"/>
                        </a:rPr>
                        <a:t>F</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bg1"/>
                          </a:solidFill>
                          <a:latin typeface="メイリオ" panose="020B0604030504040204" pitchFamily="50" charset="-128"/>
                          <a:ea typeface="メイリオ" panose="020B0604030504040204" pitchFamily="50" charset="-128"/>
                        </a:rPr>
                        <a:t>試作期間</a:t>
                      </a:r>
                      <a:r>
                        <a:rPr kumimoji="1" lang="en-US" altLang="ja-JP" sz="1200" b="0" dirty="0">
                          <a:solidFill>
                            <a:schemeClr val="bg1"/>
                          </a:solidFill>
                          <a:latin typeface="メイリオ" panose="020B0604030504040204" pitchFamily="50" charset="-128"/>
                          <a:ea typeface="メイリオ" panose="020B0604030504040204" pitchFamily="50" charset="-128"/>
                        </a:rPr>
                        <a:t>T</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試作</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Cost</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status</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2018/01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2018/06</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100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継続</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207945376"/>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2018/07</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2019/02</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B</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150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継続</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140308536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2018/07</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2018/09</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C</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50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廃止</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2324510007"/>
                  </a:ext>
                </a:extLst>
              </a:tr>
            </a:tbl>
          </a:graphicData>
        </a:graphic>
      </p:graphicFrame>
      <p:sp>
        <p:nvSpPr>
          <p:cNvPr id="145" name="正方形/長方形 144">
            <a:extLst>
              <a:ext uri="{FF2B5EF4-FFF2-40B4-BE49-F238E27FC236}">
                <a16:creationId xmlns:a16="http://schemas.microsoft.com/office/drawing/2014/main" id="{04E9DF0D-25AC-46A2-020E-4F4D9D80E856}"/>
              </a:ext>
            </a:extLst>
          </p:cNvPr>
          <p:cNvSpPr/>
          <p:nvPr/>
        </p:nvSpPr>
        <p:spPr>
          <a:xfrm>
            <a:off x="566379" y="3401683"/>
            <a:ext cx="211967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メイリオ" pitchFamily="50" charset="-128"/>
                <a:ea typeface="メイリオ" pitchFamily="50" charset="-128"/>
                <a:cs typeface="メイリオ" pitchFamily="50" charset="-128"/>
              </a:rPr>
              <a:t>試作トランザクション</a:t>
            </a:r>
            <a:endParaRPr kumimoji="1" lang="en-US" altLang="ja-JP" sz="1400" b="1" u="sng" dirty="0">
              <a:solidFill>
                <a:prstClr val="black">
                  <a:lumMod val="75000"/>
                  <a:lumOff val="25000"/>
                </a:prstClr>
              </a:solidFill>
              <a:latin typeface="メイリオ" pitchFamily="50" charset="-128"/>
              <a:ea typeface="メイリオ" pitchFamily="50" charset="-128"/>
              <a:cs typeface="メイリオ" pitchFamily="50" charset="-128"/>
            </a:endParaRPr>
          </a:p>
        </p:txBody>
      </p:sp>
      <p:sp>
        <p:nvSpPr>
          <p:cNvPr id="146" name="正方形/長方形 145">
            <a:extLst>
              <a:ext uri="{FF2B5EF4-FFF2-40B4-BE49-F238E27FC236}">
                <a16:creationId xmlns:a16="http://schemas.microsoft.com/office/drawing/2014/main" id="{4F9C8B74-C2F2-0FA1-9764-6535AAC2C6B4}"/>
              </a:ext>
            </a:extLst>
          </p:cNvPr>
          <p:cNvSpPr/>
          <p:nvPr/>
        </p:nvSpPr>
        <p:spPr>
          <a:xfrm>
            <a:off x="785454" y="4831360"/>
            <a:ext cx="314837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メイリオ" pitchFamily="50" charset="-128"/>
                <a:ea typeface="メイリオ" pitchFamily="50" charset="-128"/>
                <a:cs typeface="メイリオ" pitchFamily="50" charset="-128"/>
              </a:rPr>
              <a:t>上記試作トランの元になる試作</a:t>
            </a:r>
            <a:r>
              <a:rPr kumimoji="1" lang="en-US" altLang="ja-JP" sz="1400" b="1" u="sng" dirty="0">
                <a:solidFill>
                  <a:prstClr val="black">
                    <a:lumMod val="75000"/>
                    <a:lumOff val="25000"/>
                  </a:prstClr>
                </a:solidFill>
                <a:latin typeface="メイリオ" pitchFamily="50" charset="-128"/>
                <a:ea typeface="メイリオ" pitchFamily="50" charset="-128"/>
                <a:cs typeface="メイリオ" pitchFamily="50" charset="-128"/>
              </a:rPr>
              <a:t>MST</a:t>
            </a:r>
          </a:p>
        </p:txBody>
      </p:sp>
      <p:sp>
        <p:nvSpPr>
          <p:cNvPr id="147" name="矢印: 上下 146">
            <a:extLst>
              <a:ext uri="{FF2B5EF4-FFF2-40B4-BE49-F238E27FC236}">
                <a16:creationId xmlns:a16="http://schemas.microsoft.com/office/drawing/2014/main" id="{1C2C219C-24FD-FCE9-F923-E055DBC9FD46}"/>
              </a:ext>
            </a:extLst>
          </p:cNvPr>
          <p:cNvSpPr/>
          <p:nvPr/>
        </p:nvSpPr>
        <p:spPr>
          <a:xfrm rot="5400000">
            <a:off x="5011575" y="4377833"/>
            <a:ext cx="247650" cy="1997399"/>
          </a:xfrm>
          <a:prstGeom prst="upDownArrow">
            <a:avLst/>
          </a:prstGeom>
          <a:solidFill>
            <a:srgbClr val="C00000"/>
          </a:solidFill>
          <a:ln w="12700">
            <a:solidFill>
              <a:srgbClr val="C0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メイリオ" pitchFamily="50" charset="-128"/>
              <a:ea typeface="メイリオ" pitchFamily="50" charset="-128"/>
              <a:cs typeface="メイリオ" pitchFamily="50" charset="-128"/>
            </a:endParaRPr>
          </a:p>
        </p:txBody>
      </p:sp>
      <p:graphicFrame>
        <p:nvGraphicFramePr>
          <p:cNvPr id="148" name="表 28">
            <a:extLst>
              <a:ext uri="{FF2B5EF4-FFF2-40B4-BE49-F238E27FC236}">
                <a16:creationId xmlns:a16="http://schemas.microsoft.com/office/drawing/2014/main" id="{34C9ACA2-CE62-81D3-9313-308A6D2EA81B}"/>
              </a:ext>
            </a:extLst>
          </p:cNvPr>
          <p:cNvGraphicFramePr>
            <a:graphicFrameLocks noGrp="1"/>
          </p:cNvGraphicFramePr>
          <p:nvPr>
            <p:extLst>
              <p:ext uri="{D42A27DB-BD31-4B8C-83A1-F6EECF244321}">
                <p14:modId xmlns:p14="http://schemas.microsoft.com/office/powerpoint/2010/main" val="3363481501"/>
              </p:ext>
            </p:extLst>
          </p:nvPr>
        </p:nvGraphicFramePr>
        <p:xfrm>
          <a:off x="6290375" y="3732457"/>
          <a:ext cx="4293170" cy="822960"/>
        </p:xfrm>
        <a:graphic>
          <a:graphicData uri="http://schemas.openxmlformats.org/drawingml/2006/table">
            <a:tbl>
              <a:tblPr/>
              <a:tblGrid>
                <a:gridCol w="941705">
                  <a:extLst>
                    <a:ext uri="{9D8B030D-6E8A-4147-A177-3AD203B41FA5}">
                      <a16:colId xmlns:a16="http://schemas.microsoft.com/office/drawing/2014/main" val="3793558547"/>
                    </a:ext>
                  </a:extLst>
                </a:gridCol>
                <a:gridCol w="757555">
                  <a:extLst>
                    <a:ext uri="{9D8B030D-6E8A-4147-A177-3AD203B41FA5}">
                      <a16:colId xmlns:a16="http://schemas.microsoft.com/office/drawing/2014/main" val="3727504827"/>
                    </a:ext>
                  </a:extLst>
                </a:gridCol>
                <a:gridCol w="844868">
                  <a:extLst>
                    <a:ext uri="{9D8B030D-6E8A-4147-A177-3AD203B41FA5}">
                      <a16:colId xmlns:a16="http://schemas.microsoft.com/office/drawing/2014/main" val="2092977714"/>
                    </a:ext>
                  </a:extLst>
                </a:gridCol>
                <a:gridCol w="997268">
                  <a:extLst>
                    <a:ext uri="{9D8B030D-6E8A-4147-A177-3AD203B41FA5}">
                      <a16:colId xmlns:a16="http://schemas.microsoft.com/office/drawing/2014/main" val="3075849389"/>
                    </a:ext>
                  </a:extLst>
                </a:gridCol>
                <a:gridCol w="751774">
                  <a:extLst>
                    <a:ext uri="{9D8B030D-6E8A-4147-A177-3AD203B41FA5}">
                      <a16:colId xmlns:a16="http://schemas.microsoft.com/office/drawing/2014/main" val="2052415463"/>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solidFill>
                            <a:schemeClr val="bg1"/>
                          </a:solidFill>
                          <a:latin typeface="メイリオ" panose="020B0604030504040204" pitchFamily="50" charset="-128"/>
                          <a:ea typeface="メイリオ" panose="020B0604030504040204" pitchFamily="50" charset="-128"/>
                        </a:rPr>
                        <a:t>年度</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Price</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目標販売数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cost</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2025</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001</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latin typeface="メイリオ" panose="020B0604030504040204" pitchFamily="50" charset="-128"/>
                          <a:ea typeface="メイリオ" panose="020B0604030504040204" pitchFamily="50" charset="-128"/>
                        </a:rPr>
                        <a:t>1,000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latin typeface="メイリオ" panose="020B0604030504040204" pitchFamily="50" charset="-128"/>
                          <a:ea typeface="メイリオ" panose="020B0604030504040204" pitchFamily="50" charset="-128"/>
                        </a:rPr>
                        <a:t>50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40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4207945376"/>
                  </a:ext>
                </a:extLst>
              </a:tr>
              <a:tr h="2429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2026</a:t>
                      </a:r>
                      <a:endPar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9EBF5"/>
                    </a:solidFill>
                  </a:tcPr>
                </a:tc>
                <a:tc>
                  <a:txBody>
                    <a:bodyPr/>
                    <a:lstStyle/>
                    <a:p>
                      <a:r>
                        <a:rPr kumimoji="1" lang="en-US" altLang="ja-JP" sz="1200" b="0" dirty="0">
                          <a:latin typeface="メイリオ" panose="020B0604030504040204" pitchFamily="50" charset="-128"/>
                          <a:ea typeface="メイリオ" panose="020B0604030504040204" pitchFamily="50" charset="-128"/>
                        </a:rPr>
                        <a:t>001</a:t>
                      </a: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BF5"/>
                    </a:solidFill>
                  </a:tcPr>
                </a:tc>
                <a:tc>
                  <a:txBody>
                    <a:bodyPr/>
                    <a:lstStyle/>
                    <a:p>
                      <a:pPr algn="ctr"/>
                      <a:r>
                        <a:rPr kumimoji="1" lang="en-US" altLang="ja-JP" sz="1200" b="0" dirty="0">
                          <a:latin typeface="メイリオ" panose="020B0604030504040204" pitchFamily="50" charset="-128"/>
                          <a:ea typeface="メイリオ" panose="020B0604030504040204" pitchFamily="50" charset="-128"/>
                        </a:rPr>
                        <a:t>1,000</a:t>
                      </a:r>
                      <a:endParaRPr kumimoji="1" lang="ja-JP" altLang="en-US" sz="1200" b="0" dirty="0">
                        <a:latin typeface="メイリオ" panose="020B0604030504040204" pitchFamily="50" charset="-128"/>
                        <a:ea typeface="メイリオ" panose="020B0604030504040204" pitchFamily="50" charset="-128"/>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BF5"/>
                    </a:solidFill>
                  </a:tcPr>
                </a:tc>
                <a:tc>
                  <a:txBody>
                    <a:bodyPr/>
                    <a:lstStyle/>
                    <a:p>
                      <a:pPr algn="ctr"/>
                      <a:r>
                        <a:rPr kumimoji="1" lang="en-US" altLang="ja-JP" sz="1200" b="0" dirty="0">
                          <a:latin typeface="メイリオ" panose="020B0604030504040204" pitchFamily="50" charset="-128"/>
                          <a:ea typeface="メイリオ" panose="020B0604030504040204" pitchFamily="50" charset="-128"/>
                        </a:rPr>
                        <a:t>100</a:t>
                      </a:r>
                      <a:endParaRPr kumimoji="1" lang="ja-JP" altLang="en-US" sz="1200" b="0" dirty="0">
                        <a:latin typeface="メイリオ" panose="020B0604030504040204" pitchFamily="50" charset="-128"/>
                        <a:ea typeface="メイリオ" panose="020B0604030504040204" pitchFamily="50" charset="-128"/>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BF5"/>
                    </a:solidFill>
                  </a:tcPr>
                </a:tc>
                <a:tc>
                  <a:txBody>
                    <a:bodyPr/>
                    <a:lstStyle/>
                    <a:p>
                      <a:r>
                        <a:rPr kumimoji="1" lang="en-US" altLang="ja-JP" sz="1200" b="0" dirty="0">
                          <a:latin typeface="メイリオ" panose="020B0604030504040204" pitchFamily="50" charset="-128"/>
                          <a:ea typeface="メイリオ" panose="020B0604030504040204" pitchFamily="50" charset="-128"/>
                        </a:rPr>
                        <a:t>50</a:t>
                      </a:r>
                      <a:endParaRPr kumimoji="1" lang="ja-JP" altLang="en-US" sz="1200" b="0" dirty="0">
                        <a:latin typeface="メイリオ" panose="020B0604030504040204" pitchFamily="50" charset="-128"/>
                        <a:ea typeface="メイリオ" panose="020B0604030504040204" pitchFamily="50" charset="-128"/>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270203934"/>
                  </a:ext>
                </a:extLst>
              </a:tr>
            </a:tbl>
          </a:graphicData>
        </a:graphic>
      </p:graphicFrame>
      <p:sp>
        <p:nvSpPr>
          <p:cNvPr id="149" name="正方形/長方形 148">
            <a:extLst>
              <a:ext uri="{FF2B5EF4-FFF2-40B4-BE49-F238E27FC236}">
                <a16:creationId xmlns:a16="http://schemas.microsoft.com/office/drawing/2014/main" id="{FF3E50FD-85CC-70E3-623E-C74AF92DF937}"/>
              </a:ext>
            </a:extLst>
          </p:cNvPr>
          <p:cNvSpPr/>
          <p:nvPr/>
        </p:nvSpPr>
        <p:spPr>
          <a:xfrm>
            <a:off x="6109929" y="3401683"/>
            <a:ext cx="211967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メイリオ" pitchFamily="50" charset="-128"/>
                <a:ea typeface="メイリオ" pitchFamily="50" charset="-128"/>
                <a:cs typeface="メイリオ" pitchFamily="50" charset="-128"/>
              </a:rPr>
              <a:t>商品計画</a:t>
            </a:r>
            <a:endParaRPr kumimoji="1" lang="en-US" altLang="ja-JP" sz="1400" b="1" u="sng" dirty="0">
              <a:solidFill>
                <a:prstClr val="black">
                  <a:lumMod val="75000"/>
                  <a:lumOff val="25000"/>
                </a:prstClr>
              </a:solidFill>
              <a:latin typeface="メイリオ" pitchFamily="50" charset="-128"/>
              <a:ea typeface="メイリオ" pitchFamily="50" charset="-128"/>
              <a:cs typeface="メイリオ" pitchFamily="50" charset="-128"/>
            </a:endParaRPr>
          </a:p>
        </p:txBody>
      </p:sp>
      <p:sp>
        <p:nvSpPr>
          <p:cNvPr id="153" name="正方形/長方形 152">
            <a:extLst>
              <a:ext uri="{FF2B5EF4-FFF2-40B4-BE49-F238E27FC236}">
                <a16:creationId xmlns:a16="http://schemas.microsoft.com/office/drawing/2014/main" id="{AA03826E-42BB-1459-F8B3-289EA6D70981}"/>
              </a:ext>
            </a:extLst>
          </p:cNvPr>
          <p:cNvSpPr/>
          <p:nvPr/>
        </p:nvSpPr>
        <p:spPr>
          <a:xfrm>
            <a:off x="6142279" y="5789430"/>
            <a:ext cx="5390353" cy="513735"/>
          </a:xfrm>
          <a:prstGeom prst="rect">
            <a:avLst/>
          </a:prstGeom>
          <a:noFill/>
          <a:ln w="12700">
            <a:noFill/>
          </a:ln>
        </p:spPr>
        <p:txBody>
          <a:bodyPr wrap="square" rtlCol="0" anchor="ctr">
            <a:noAutofit/>
          </a:bodyPr>
          <a:lstStyle/>
          <a:p>
            <a:pPr defTabSz="914400" fontAlgn="base">
              <a:spcBef>
                <a:spcPct val="0"/>
              </a:spcBef>
              <a:spcAft>
                <a:spcPct val="0"/>
              </a:spcAft>
            </a:pPr>
            <a:r>
              <a:rPr kumimoji="1" lang="en-US" altLang="ja-JP" sz="1400" dirty="0">
                <a:solidFill>
                  <a:prstClr val="black">
                    <a:lumMod val="75000"/>
                    <a:lumOff val="25000"/>
                  </a:prstClr>
                </a:solidFill>
                <a:latin typeface="メイリオ" pitchFamily="50" charset="-128"/>
                <a:ea typeface="メイリオ" pitchFamily="50" charset="-128"/>
                <a:cs typeface="メイリオ" pitchFamily="50" charset="-128"/>
              </a:rPr>
              <a:t>※</a:t>
            </a:r>
            <a:r>
              <a:rPr kumimoji="1" lang="ja-JP" altLang="en-US" sz="1400" dirty="0">
                <a:solidFill>
                  <a:prstClr val="black">
                    <a:lumMod val="75000"/>
                    <a:lumOff val="25000"/>
                  </a:prstClr>
                </a:solidFill>
                <a:latin typeface="メイリオ" pitchFamily="50" charset="-128"/>
                <a:ea typeface="メイリオ" pitchFamily="50" charset="-128"/>
                <a:cs typeface="メイリオ" pitchFamily="50" charset="-128"/>
              </a:rPr>
              <a:t>試作</a:t>
            </a:r>
            <a:r>
              <a:rPr kumimoji="1" lang="en-US" altLang="ja-JP" sz="1400" dirty="0">
                <a:solidFill>
                  <a:prstClr val="black">
                    <a:lumMod val="75000"/>
                    <a:lumOff val="25000"/>
                  </a:prstClr>
                </a:solidFill>
                <a:latin typeface="メイリオ" pitchFamily="50" charset="-128"/>
                <a:ea typeface="メイリオ" pitchFamily="50" charset="-128"/>
                <a:cs typeface="メイリオ" pitchFamily="50" charset="-128"/>
              </a:rPr>
              <a:t>MST</a:t>
            </a:r>
            <a:r>
              <a:rPr kumimoji="1" lang="ja-JP" altLang="en-US" sz="1400" dirty="0">
                <a:solidFill>
                  <a:prstClr val="black">
                    <a:lumMod val="75000"/>
                    <a:lumOff val="25000"/>
                  </a:prstClr>
                </a:solidFill>
                <a:latin typeface="メイリオ" pitchFamily="50" charset="-128"/>
                <a:ea typeface="メイリオ" pitchFamily="50" charset="-128"/>
                <a:cs typeface="メイリオ" pitchFamily="50" charset="-128"/>
              </a:rPr>
              <a:t>内での新旧紐付けおよび試作</a:t>
            </a:r>
            <a:r>
              <a:rPr kumimoji="1" lang="en-US" altLang="ja-JP" sz="1400" dirty="0">
                <a:solidFill>
                  <a:prstClr val="black">
                    <a:lumMod val="75000"/>
                    <a:lumOff val="25000"/>
                  </a:prstClr>
                </a:solidFill>
                <a:latin typeface="メイリオ" pitchFamily="50" charset="-128"/>
                <a:ea typeface="メイリオ" pitchFamily="50" charset="-128"/>
                <a:cs typeface="メイリオ" pitchFamily="50" charset="-128"/>
              </a:rPr>
              <a:t>MST</a:t>
            </a:r>
            <a:r>
              <a:rPr kumimoji="1" lang="ja-JP" altLang="en-US" sz="1400" dirty="0">
                <a:solidFill>
                  <a:prstClr val="black">
                    <a:lumMod val="75000"/>
                    <a:lumOff val="25000"/>
                  </a:prstClr>
                </a:solidFill>
                <a:latin typeface="メイリオ" pitchFamily="50" charset="-128"/>
                <a:ea typeface="メイリオ" pitchFamily="50" charset="-128"/>
                <a:cs typeface="メイリオ" pitchFamily="50" charset="-128"/>
              </a:rPr>
              <a:t>と商品</a:t>
            </a:r>
            <a:r>
              <a:rPr kumimoji="1" lang="en-US" altLang="ja-JP" sz="1400" dirty="0">
                <a:solidFill>
                  <a:prstClr val="black">
                    <a:lumMod val="75000"/>
                    <a:lumOff val="25000"/>
                  </a:prstClr>
                </a:solidFill>
                <a:latin typeface="メイリオ" pitchFamily="50" charset="-128"/>
                <a:ea typeface="メイリオ" pitchFamily="50" charset="-128"/>
                <a:cs typeface="メイリオ" pitchFamily="50" charset="-128"/>
              </a:rPr>
              <a:t>MST</a:t>
            </a:r>
            <a:r>
              <a:rPr kumimoji="1" lang="ja-JP" altLang="en-US" sz="1400" dirty="0">
                <a:solidFill>
                  <a:prstClr val="black">
                    <a:lumMod val="75000"/>
                    <a:lumOff val="25000"/>
                  </a:prstClr>
                </a:solidFill>
                <a:latin typeface="メイリオ" pitchFamily="50" charset="-128"/>
                <a:ea typeface="メイリオ" pitchFamily="50" charset="-128"/>
                <a:cs typeface="メイリオ" pitchFamily="50" charset="-128"/>
              </a:rPr>
              <a:t>の紐付けを保持することで適切な商品の投入タイミングを把握</a:t>
            </a:r>
            <a:endParaRPr kumimoji="1" lang="en-US" altLang="ja-JP" sz="1400" dirty="0">
              <a:solidFill>
                <a:prstClr val="black">
                  <a:lumMod val="75000"/>
                  <a:lumOff val="25000"/>
                </a:prstClr>
              </a:solidFill>
              <a:latin typeface="メイリオ" pitchFamily="50" charset="-128"/>
              <a:ea typeface="メイリオ" pitchFamily="50" charset="-128"/>
              <a:cs typeface="メイリオ" pitchFamily="50" charset="-128"/>
            </a:endParaRPr>
          </a:p>
        </p:txBody>
      </p:sp>
      <p:sp>
        <p:nvSpPr>
          <p:cNvPr id="154" name="四角形: 角を丸くする 153">
            <a:extLst>
              <a:ext uri="{FF2B5EF4-FFF2-40B4-BE49-F238E27FC236}">
                <a16:creationId xmlns:a16="http://schemas.microsoft.com/office/drawing/2014/main" id="{60A06CAB-F777-D77E-3FAF-3595CE2D57EA}"/>
              </a:ext>
            </a:extLst>
          </p:cNvPr>
          <p:cNvSpPr/>
          <p:nvPr/>
        </p:nvSpPr>
        <p:spPr>
          <a:xfrm>
            <a:off x="784926" y="5102434"/>
            <a:ext cx="3253672" cy="1236158"/>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メイリオ" pitchFamily="50" charset="-128"/>
              <a:ea typeface="メイリオ" pitchFamily="50" charset="-128"/>
              <a:cs typeface="メイリオ" pitchFamily="50" charset="-128"/>
            </a:endParaRPr>
          </a:p>
        </p:txBody>
      </p:sp>
      <p:sp>
        <p:nvSpPr>
          <p:cNvPr id="155" name="思考の吹き出し: 雲形 154">
            <a:extLst>
              <a:ext uri="{FF2B5EF4-FFF2-40B4-BE49-F238E27FC236}">
                <a16:creationId xmlns:a16="http://schemas.microsoft.com/office/drawing/2014/main" id="{18322256-DB43-F23A-C38F-0F1CC7143F4C}"/>
              </a:ext>
            </a:extLst>
          </p:cNvPr>
          <p:cNvSpPr/>
          <p:nvPr/>
        </p:nvSpPr>
        <p:spPr>
          <a:xfrm>
            <a:off x="9502649" y="4318785"/>
            <a:ext cx="2536951" cy="1333912"/>
          </a:xfrm>
          <a:prstGeom prst="cloudCallout">
            <a:avLst>
              <a:gd name="adj1" fmla="val -63708"/>
              <a:gd name="adj2" fmla="val -52755"/>
            </a:avLst>
          </a:prstGeom>
          <a:solidFill>
            <a:sysClr val="window" lastClr="FFFFFF">
              <a:alpha val="92000"/>
            </a:sysClr>
          </a:solidFill>
          <a:ln w="12700">
            <a:solidFill>
              <a:sysClr val="window" lastClr="FFFFFF">
                <a:lumMod val="50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メイリオ" pitchFamily="50" charset="-128"/>
                <a:ea typeface="メイリオ" pitchFamily="50" charset="-128"/>
                <a:cs typeface="メイリオ" pitchFamily="50" charset="-128"/>
              </a:rPr>
              <a:t>開発に要したコストが不明なまま上市時期を決めているケースも。。。</a:t>
            </a:r>
          </a:p>
        </p:txBody>
      </p:sp>
    </p:spTree>
    <p:extLst>
      <p:ext uri="{BB962C8B-B14F-4D97-AF65-F5344CB8AC3E}">
        <p14:creationId xmlns:p14="http://schemas.microsoft.com/office/powerpoint/2010/main" val="266442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65DE-BF32-9196-3B17-B2926E3EC5B1}"/>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D9393AD3-C722-B591-7380-83CFFB0EEFC4}"/>
              </a:ext>
            </a:extLst>
          </p:cNvPr>
          <p:cNvSpPr>
            <a:spLocks noGrp="1"/>
          </p:cNvSpPr>
          <p:nvPr>
            <p:ph type="body" sz="quarter" idx="15"/>
          </p:nvPr>
        </p:nvSpPr>
        <p:spPr>
          <a:xfrm>
            <a:off x="398026" y="977732"/>
            <a:ext cx="11478792" cy="268950"/>
          </a:xfrm>
        </p:spPr>
        <p:txBody>
          <a:bodyPr/>
          <a:lstStyle/>
          <a:p>
            <a:r>
              <a:rPr lang="en-US" altLang="ja-JP" dirty="0"/>
              <a:t>MDM</a:t>
            </a:r>
            <a:r>
              <a:rPr lang="ja-JP" altLang="en-US" dirty="0"/>
              <a:t>利用の最たるものが業務</a:t>
            </a:r>
            <a:r>
              <a:rPr lang="en-US" altLang="ja-JP" dirty="0"/>
              <a:t>/</a:t>
            </a:r>
            <a:r>
              <a:rPr lang="ja-JP" altLang="en-US" dirty="0"/>
              <a:t>組織横断での利用例になります。</a:t>
            </a:r>
          </a:p>
        </p:txBody>
      </p:sp>
      <p:sp>
        <p:nvSpPr>
          <p:cNvPr id="2" name="テキスト プレースホルダー 1">
            <a:extLst>
              <a:ext uri="{FF2B5EF4-FFF2-40B4-BE49-F238E27FC236}">
                <a16:creationId xmlns:a16="http://schemas.microsoft.com/office/drawing/2014/main" id="{2BC1F546-A127-528A-C9D1-D2526B486908}"/>
              </a:ext>
            </a:extLst>
          </p:cNvPr>
          <p:cNvSpPr>
            <a:spLocks noGrp="1"/>
          </p:cNvSpPr>
          <p:nvPr>
            <p:ph type="body" sz="quarter" idx="16"/>
          </p:nvPr>
        </p:nvSpPr>
        <p:spPr>
          <a:xfrm>
            <a:off x="398026" y="46353"/>
            <a:ext cx="10262802" cy="766870"/>
          </a:xfrm>
        </p:spPr>
        <p:txBody>
          <a:bodyPr/>
          <a:lstStyle/>
          <a:p>
            <a:r>
              <a:rPr lang="en-US" altLang="ja-JP" dirty="0"/>
              <a:t>【</a:t>
            </a:r>
            <a:r>
              <a:rPr lang="ja-JP" altLang="en-US" dirty="0"/>
              <a:t>参考</a:t>
            </a:r>
            <a:r>
              <a:rPr lang="en-US" altLang="ja-JP" dirty="0"/>
              <a:t>】</a:t>
            </a:r>
            <a:br>
              <a:rPr lang="en-US" altLang="ja-JP" dirty="0"/>
            </a:br>
            <a:r>
              <a:rPr lang="en-US" altLang="ja-JP" dirty="0"/>
              <a:t>MDM</a:t>
            </a:r>
            <a:r>
              <a:rPr lang="ja-JP" altLang="en-US" dirty="0"/>
              <a:t>利用例</a:t>
            </a:r>
            <a:r>
              <a:rPr lang="en-US" altLang="ja-JP" dirty="0"/>
              <a:t>(3/4)</a:t>
            </a:r>
          </a:p>
        </p:txBody>
      </p:sp>
      <p:sp>
        <p:nvSpPr>
          <p:cNvPr id="40" name="正方形/長方形 39">
            <a:extLst>
              <a:ext uri="{FF2B5EF4-FFF2-40B4-BE49-F238E27FC236}">
                <a16:creationId xmlns:a16="http://schemas.microsoft.com/office/drawing/2014/main" id="{F523AD57-0ADB-7F92-CC9D-C557565DDA28}"/>
              </a:ext>
            </a:extLst>
          </p:cNvPr>
          <p:cNvSpPr/>
          <p:nvPr/>
        </p:nvSpPr>
        <p:spPr>
          <a:xfrm>
            <a:off x="551528" y="1312406"/>
            <a:ext cx="11021962" cy="5101646"/>
          </a:xfrm>
          <a:prstGeom prst="rect">
            <a:avLst/>
          </a:prstGeom>
          <a:solidFill>
            <a:sysClr val="window" lastClr="FFFFFF">
              <a:lumMod val="95000"/>
            </a:sysClr>
          </a:solidFill>
          <a:ln w="12700">
            <a:solidFill>
              <a:sysClr val="windowText" lastClr="000000">
                <a:lumMod val="75000"/>
                <a:lumOff val="25000"/>
              </a:sysClr>
            </a:solidFill>
          </a:ln>
        </p:spPr>
        <p:txBody>
          <a:bodyPr wrap="square" rtlCol="0" anchor="t">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■市場投入までの期間では狙った性能やコンセプトを満たしているかを確認するため複数回の試作に伴い、コードの統廃合を繰り返す</a:t>
            </a:r>
          </a:p>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172" name="楕円 171">
            <a:extLst>
              <a:ext uri="{FF2B5EF4-FFF2-40B4-BE49-F238E27FC236}">
                <a16:creationId xmlns:a16="http://schemas.microsoft.com/office/drawing/2014/main" id="{DC60226F-292C-B1C0-1892-F382C58D78B5}"/>
              </a:ext>
            </a:extLst>
          </p:cNvPr>
          <p:cNvSpPr/>
          <p:nvPr/>
        </p:nvSpPr>
        <p:spPr>
          <a:xfrm>
            <a:off x="1998306" y="4465641"/>
            <a:ext cx="923731" cy="1408924"/>
          </a:xfrm>
          <a:prstGeom prst="ellipse">
            <a:avLst/>
          </a:prstGeom>
          <a:solidFill>
            <a:srgbClr val="FFFFFF"/>
          </a:solidFill>
          <a:ln w="12700">
            <a:solidFill>
              <a:srgbClr val="000000">
                <a:lumMod val="75000"/>
                <a:lumOff val="25000"/>
              </a:srgbClr>
            </a:solidFill>
            <a:prstDash val="dash"/>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メイリオ" pitchFamily="50" charset="-128"/>
            </a:endParaRPr>
          </a:p>
        </p:txBody>
      </p:sp>
      <p:pic>
        <p:nvPicPr>
          <p:cNvPr id="173" name="Picture 39" descr="MC900445212[1]">
            <a:extLst>
              <a:ext uri="{FF2B5EF4-FFF2-40B4-BE49-F238E27FC236}">
                <a16:creationId xmlns:a16="http://schemas.microsoft.com/office/drawing/2014/main" id="{BA3BF1A7-FB0D-0345-D740-C1529D82E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2978" y="5715859"/>
            <a:ext cx="966732" cy="63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楕円 173">
            <a:extLst>
              <a:ext uri="{FF2B5EF4-FFF2-40B4-BE49-F238E27FC236}">
                <a16:creationId xmlns:a16="http://schemas.microsoft.com/office/drawing/2014/main" id="{33611FF1-601B-2487-FE4B-15BE1E8F4C64}"/>
              </a:ext>
            </a:extLst>
          </p:cNvPr>
          <p:cNvSpPr/>
          <p:nvPr/>
        </p:nvSpPr>
        <p:spPr>
          <a:xfrm>
            <a:off x="3920412" y="4503205"/>
            <a:ext cx="3228393" cy="1427343"/>
          </a:xfrm>
          <a:prstGeom prst="ellipse">
            <a:avLst/>
          </a:prstGeom>
          <a:solidFill>
            <a:srgbClr val="FFCCCC"/>
          </a:solidFill>
          <a:ln w="12700">
            <a:noFill/>
          </a:ln>
        </p:spPr>
        <p:txBody>
          <a:bodyPr wrap="square" rtlCol="0" anchor="ctr">
            <a:noAutofit/>
          </a:bodyPr>
          <a:lstStyle/>
          <a:p>
            <a:pPr defTabSz="914400" fontAlgn="base">
              <a:spcBef>
                <a:spcPct val="0"/>
              </a:spcBef>
              <a:spcAft>
                <a:spcPct val="0"/>
              </a:spcAft>
            </a:pPr>
            <a:endParaRPr kumimoji="1" lang="ja-JP" altLang="en-US" dirty="0">
              <a:solidFill>
                <a:srgbClr val="000000"/>
              </a:solidFill>
              <a:latin typeface="Yu Gothic UI" panose="020B0500000000000000" pitchFamily="50" charset="-128"/>
              <a:ea typeface="Yu Gothic UI" panose="020B0500000000000000" pitchFamily="50" charset="-128"/>
              <a:cs typeface="メイリオ" pitchFamily="50" charset="-128"/>
            </a:endParaRPr>
          </a:p>
        </p:txBody>
      </p:sp>
      <p:sp>
        <p:nvSpPr>
          <p:cNvPr id="175" name="四角形: 角を丸くする 174">
            <a:extLst>
              <a:ext uri="{FF2B5EF4-FFF2-40B4-BE49-F238E27FC236}">
                <a16:creationId xmlns:a16="http://schemas.microsoft.com/office/drawing/2014/main" id="{26D2EDE7-E01E-0CAE-DAB5-85241D1804CA}"/>
              </a:ext>
            </a:extLst>
          </p:cNvPr>
          <p:cNvSpPr/>
          <p:nvPr/>
        </p:nvSpPr>
        <p:spPr bwMode="auto">
          <a:xfrm>
            <a:off x="2222241" y="1675788"/>
            <a:ext cx="6699379" cy="1380931"/>
          </a:xfrm>
          <a:prstGeom prst="roundRect">
            <a:avLst/>
          </a:prstGeom>
          <a:solidFill>
            <a:srgbClr val="FFFFFF">
              <a:lumMod val="85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76" name="スライド番号プレースホルダー 2">
            <a:extLst>
              <a:ext uri="{FF2B5EF4-FFF2-40B4-BE49-F238E27FC236}">
                <a16:creationId xmlns:a16="http://schemas.microsoft.com/office/drawing/2014/main" id="{CD5DCDA5-835B-309B-9099-7FEEF72949DC}"/>
              </a:ext>
            </a:extLst>
          </p:cNvPr>
          <p:cNvSpPr txBox="1">
            <a:spLocks/>
          </p:cNvSpPr>
          <p:nvPr/>
        </p:nvSpPr>
        <p:spPr bwMode="auto">
          <a:xfrm>
            <a:off x="8664575" y="6410793"/>
            <a:ext cx="2133600" cy="23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ja-JP"/>
            </a:defPPr>
            <a:lvl1pPr algn="r" rtl="0" fontAlgn="base">
              <a:spcBef>
                <a:spcPct val="0"/>
              </a:spcBef>
              <a:spcAft>
                <a:spcPct val="0"/>
              </a:spcAft>
              <a:defRPr kumimoji="1" sz="1050" kern="1200">
                <a:solidFill>
                  <a:schemeClr val="bg1"/>
                </a:solidFill>
                <a:latin typeface="+mn-lt"/>
                <a:ea typeface="ＭＳ Ｐゴシック" charset="-128"/>
                <a:cs typeface="+mn-cs"/>
              </a:defRPr>
            </a:lvl1pPr>
            <a:lvl2pPr marL="457200" algn="l" rtl="0" fontAlgn="base">
              <a:spcBef>
                <a:spcPct val="0"/>
              </a:spcBef>
              <a:spcAft>
                <a:spcPct val="0"/>
              </a:spcAft>
              <a:defRPr kumimoji="1" kern="1200">
                <a:solidFill>
                  <a:schemeClr val="tx1"/>
                </a:solidFill>
                <a:latin typeface="ＭＳ Ｐゴシック" pitchFamily="50" charset="-128"/>
                <a:ea typeface="ＭＳ Ｐゴシック" pitchFamily="50" charset="-128"/>
                <a:cs typeface="+mn-cs"/>
              </a:defRPr>
            </a:lvl2pPr>
            <a:lvl3pPr marL="914400" algn="l" rtl="0" fontAlgn="base">
              <a:spcBef>
                <a:spcPct val="0"/>
              </a:spcBef>
              <a:spcAft>
                <a:spcPct val="0"/>
              </a:spcAft>
              <a:defRPr kumimoji="1" kern="1200">
                <a:solidFill>
                  <a:schemeClr val="tx1"/>
                </a:solidFill>
                <a:latin typeface="ＭＳ Ｐゴシック" pitchFamily="50" charset="-128"/>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ＭＳ Ｐゴシック" pitchFamily="50" charset="-128"/>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chemeClr val="tx1"/>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chemeClr val="tx1"/>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chemeClr val="tx1"/>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chemeClr val="tx1"/>
                </a:solidFill>
                <a:latin typeface="ＭＳ Ｐゴシック" pitchFamily="50" charset="-128"/>
                <a:ea typeface="ＭＳ Ｐゴシック" pitchFamily="50" charset="-128"/>
                <a:cs typeface="+mn-cs"/>
              </a:defRPr>
            </a:lvl9pPr>
          </a:lstStyle>
          <a:p>
            <a:pPr defTabSz="914400">
              <a:defRPr/>
            </a:pPr>
            <a:fld id="{2E683CA4-9075-4F9A-B54F-C99468F69E47}" type="slidenum">
              <a:rPr lang="en-US" altLang="ja-JP" smtClean="0">
                <a:solidFill>
                  <a:srgbClr val="FFFFFF"/>
                </a:solidFill>
                <a:latin typeface="Arial"/>
              </a:rPr>
              <a:pPr defTabSz="914400">
                <a:defRPr/>
              </a:pPr>
              <a:t>6</a:t>
            </a:fld>
            <a:endParaRPr lang="en-US" altLang="ja-JP">
              <a:solidFill>
                <a:srgbClr val="FFFFFF"/>
              </a:solidFill>
              <a:latin typeface="Arial"/>
            </a:endParaRPr>
          </a:p>
        </p:txBody>
      </p:sp>
      <p:pic>
        <p:nvPicPr>
          <p:cNvPr id="177" name="Picture 6" descr="エンジン｜製品情報｜株式会社豊田自動織機 CNコンポーネント">
            <a:extLst>
              <a:ext uri="{FF2B5EF4-FFF2-40B4-BE49-F238E27FC236}">
                <a16:creationId xmlns:a16="http://schemas.microsoft.com/office/drawing/2014/main" id="{ABB69E3C-CDBD-6650-0BDC-538E93E774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0948" y="1759395"/>
            <a:ext cx="795337" cy="795337"/>
          </a:xfrm>
          <a:prstGeom prst="rect">
            <a:avLst/>
          </a:prstGeom>
          <a:noFill/>
          <a:ln>
            <a:noFill/>
          </a:ln>
        </p:spPr>
      </p:pic>
      <p:sp>
        <p:nvSpPr>
          <p:cNvPr id="178" name="四角形: 角を丸くする 177">
            <a:extLst>
              <a:ext uri="{FF2B5EF4-FFF2-40B4-BE49-F238E27FC236}">
                <a16:creationId xmlns:a16="http://schemas.microsoft.com/office/drawing/2014/main" id="{7A89BE09-4B58-A493-CBD8-0B58FEF085EF}"/>
              </a:ext>
            </a:extLst>
          </p:cNvPr>
          <p:cNvSpPr/>
          <p:nvPr/>
        </p:nvSpPr>
        <p:spPr bwMode="auto">
          <a:xfrm>
            <a:off x="2485247" y="2093333"/>
            <a:ext cx="2063750" cy="180975"/>
          </a:xfrm>
          <a:prstGeom prst="roundRect">
            <a:avLst>
              <a:gd name="adj" fmla="val 50000"/>
            </a:avLst>
          </a:prstGeom>
          <a:solidFill>
            <a:srgbClr val="000000">
              <a:lumMod val="50000"/>
              <a:lumOff val="50000"/>
            </a:srgbClr>
          </a:solidFill>
          <a:ln>
            <a:solidFill>
              <a:srgbClr val="000000">
                <a:lumMod val="50000"/>
                <a:lumOff val="50000"/>
              </a:srgbClr>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79" name="楕円 178">
            <a:extLst>
              <a:ext uri="{FF2B5EF4-FFF2-40B4-BE49-F238E27FC236}">
                <a16:creationId xmlns:a16="http://schemas.microsoft.com/office/drawing/2014/main" id="{6930929D-68D0-BBB3-D791-7C97440DCE5A}"/>
              </a:ext>
            </a:extLst>
          </p:cNvPr>
          <p:cNvSpPr/>
          <p:nvPr/>
        </p:nvSpPr>
        <p:spPr bwMode="auto">
          <a:xfrm>
            <a:off x="2656697"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0" name="楕円 179">
            <a:extLst>
              <a:ext uri="{FF2B5EF4-FFF2-40B4-BE49-F238E27FC236}">
                <a16:creationId xmlns:a16="http://schemas.microsoft.com/office/drawing/2014/main" id="{144A7862-4A7D-538D-5275-350016E879E4}"/>
              </a:ext>
            </a:extLst>
          </p:cNvPr>
          <p:cNvSpPr/>
          <p:nvPr/>
        </p:nvSpPr>
        <p:spPr bwMode="auto">
          <a:xfrm>
            <a:off x="2887111"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1" name="楕円 180">
            <a:extLst>
              <a:ext uri="{FF2B5EF4-FFF2-40B4-BE49-F238E27FC236}">
                <a16:creationId xmlns:a16="http://schemas.microsoft.com/office/drawing/2014/main" id="{8B31BF0C-3039-1038-657F-728BC207EA46}"/>
              </a:ext>
            </a:extLst>
          </p:cNvPr>
          <p:cNvSpPr/>
          <p:nvPr/>
        </p:nvSpPr>
        <p:spPr bwMode="auto">
          <a:xfrm>
            <a:off x="3117525"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2" name="楕円 181">
            <a:extLst>
              <a:ext uri="{FF2B5EF4-FFF2-40B4-BE49-F238E27FC236}">
                <a16:creationId xmlns:a16="http://schemas.microsoft.com/office/drawing/2014/main" id="{4BA88D8C-375B-9A08-2217-DCBB2FDF2BCE}"/>
              </a:ext>
            </a:extLst>
          </p:cNvPr>
          <p:cNvSpPr/>
          <p:nvPr/>
        </p:nvSpPr>
        <p:spPr bwMode="auto">
          <a:xfrm>
            <a:off x="3347939"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3" name="楕円 182">
            <a:extLst>
              <a:ext uri="{FF2B5EF4-FFF2-40B4-BE49-F238E27FC236}">
                <a16:creationId xmlns:a16="http://schemas.microsoft.com/office/drawing/2014/main" id="{E8A53BDD-25A9-8906-9F1A-9764F069D935}"/>
              </a:ext>
            </a:extLst>
          </p:cNvPr>
          <p:cNvSpPr/>
          <p:nvPr/>
        </p:nvSpPr>
        <p:spPr bwMode="auto">
          <a:xfrm>
            <a:off x="3578353"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4" name="楕円 183">
            <a:extLst>
              <a:ext uri="{FF2B5EF4-FFF2-40B4-BE49-F238E27FC236}">
                <a16:creationId xmlns:a16="http://schemas.microsoft.com/office/drawing/2014/main" id="{A9CDC722-7540-84D7-C333-6889C10FE20F}"/>
              </a:ext>
            </a:extLst>
          </p:cNvPr>
          <p:cNvSpPr/>
          <p:nvPr/>
        </p:nvSpPr>
        <p:spPr bwMode="auto">
          <a:xfrm>
            <a:off x="3808767"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5" name="楕円 184">
            <a:extLst>
              <a:ext uri="{FF2B5EF4-FFF2-40B4-BE49-F238E27FC236}">
                <a16:creationId xmlns:a16="http://schemas.microsoft.com/office/drawing/2014/main" id="{1E841561-3BC0-5E2C-04C7-9FC633068F54}"/>
              </a:ext>
            </a:extLst>
          </p:cNvPr>
          <p:cNvSpPr/>
          <p:nvPr/>
        </p:nvSpPr>
        <p:spPr bwMode="auto">
          <a:xfrm>
            <a:off x="4039181"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6" name="楕円 185">
            <a:extLst>
              <a:ext uri="{FF2B5EF4-FFF2-40B4-BE49-F238E27FC236}">
                <a16:creationId xmlns:a16="http://schemas.microsoft.com/office/drawing/2014/main" id="{155A732A-0096-C097-DCB7-FEE637064A77}"/>
              </a:ext>
            </a:extLst>
          </p:cNvPr>
          <p:cNvSpPr/>
          <p:nvPr/>
        </p:nvSpPr>
        <p:spPr bwMode="auto">
          <a:xfrm>
            <a:off x="4269597" y="2129845"/>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87" name="正方形/長方形 186">
            <a:extLst>
              <a:ext uri="{FF2B5EF4-FFF2-40B4-BE49-F238E27FC236}">
                <a16:creationId xmlns:a16="http://schemas.microsoft.com/office/drawing/2014/main" id="{DA364A1A-6AB2-B8BA-4693-5D3B1225AEE3}"/>
              </a:ext>
            </a:extLst>
          </p:cNvPr>
          <p:cNvSpPr/>
          <p:nvPr/>
        </p:nvSpPr>
        <p:spPr bwMode="auto">
          <a:xfrm>
            <a:off x="2650347" y="1953633"/>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188" name="正方形/長方形 187">
            <a:extLst>
              <a:ext uri="{FF2B5EF4-FFF2-40B4-BE49-F238E27FC236}">
                <a16:creationId xmlns:a16="http://schemas.microsoft.com/office/drawing/2014/main" id="{5E1582C6-4DCA-9AEB-4BEA-6A82298F174A}"/>
              </a:ext>
            </a:extLst>
          </p:cNvPr>
          <p:cNvSpPr/>
          <p:nvPr/>
        </p:nvSpPr>
        <p:spPr bwMode="auto">
          <a:xfrm>
            <a:off x="2978166" y="1953633"/>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189" name="正方形/長方形 188">
            <a:extLst>
              <a:ext uri="{FF2B5EF4-FFF2-40B4-BE49-F238E27FC236}">
                <a16:creationId xmlns:a16="http://schemas.microsoft.com/office/drawing/2014/main" id="{D67D5EA4-F4F6-F340-631D-6F1062545658}"/>
              </a:ext>
            </a:extLst>
          </p:cNvPr>
          <p:cNvSpPr/>
          <p:nvPr/>
        </p:nvSpPr>
        <p:spPr bwMode="auto">
          <a:xfrm>
            <a:off x="3305985" y="1953633"/>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190" name="正方形/長方形 189">
            <a:extLst>
              <a:ext uri="{FF2B5EF4-FFF2-40B4-BE49-F238E27FC236}">
                <a16:creationId xmlns:a16="http://schemas.microsoft.com/office/drawing/2014/main" id="{8948F624-7C60-D6D9-E88D-8360617A8EC3}"/>
              </a:ext>
            </a:extLst>
          </p:cNvPr>
          <p:cNvSpPr/>
          <p:nvPr/>
        </p:nvSpPr>
        <p:spPr bwMode="auto">
          <a:xfrm>
            <a:off x="3633804" y="1953633"/>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191" name="正方形/長方形 190">
            <a:extLst>
              <a:ext uri="{FF2B5EF4-FFF2-40B4-BE49-F238E27FC236}">
                <a16:creationId xmlns:a16="http://schemas.microsoft.com/office/drawing/2014/main" id="{9301D858-EAA3-5C40-2999-AF0BF10003A8}"/>
              </a:ext>
            </a:extLst>
          </p:cNvPr>
          <p:cNvSpPr/>
          <p:nvPr/>
        </p:nvSpPr>
        <p:spPr bwMode="auto">
          <a:xfrm>
            <a:off x="3961622" y="1953633"/>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192" name="四角形: 角を丸くする 191">
            <a:extLst>
              <a:ext uri="{FF2B5EF4-FFF2-40B4-BE49-F238E27FC236}">
                <a16:creationId xmlns:a16="http://schemas.microsoft.com/office/drawing/2014/main" id="{88AE4EE6-50E4-8B9B-4EF0-FED1463FFF11}"/>
              </a:ext>
            </a:extLst>
          </p:cNvPr>
          <p:cNvSpPr/>
          <p:nvPr/>
        </p:nvSpPr>
        <p:spPr bwMode="auto">
          <a:xfrm>
            <a:off x="2485247" y="2503880"/>
            <a:ext cx="2063750" cy="180975"/>
          </a:xfrm>
          <a:prstGeom prst="roundRect">
            <a:avLst>
              <a:gd name="adj" fmla="val 50000"/>
            </a:avLst>
          </a:prstGeom>
          <a:solidFill>
            <a:srgbClr val="000000">
              <a:lumMod val="50000"/>
              <a:lumOff val="50000"/>
            </a:srgbClr>
          </a:solidFill>
          <a:ln>
            <a:solidFill>
              <a:srgbClr val="000000">
                <a:lumMod val="50000"/>
                <a:lumOff val="50000"/>
              </a:srgbClr>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3" name="楕円 192">
            <a:extLst>
              <a:ext uri="{FF2B5EF4-FFF2-40B4-BE49-F238E27FC236}">
                <a16:creationId xmlns:a16="http://schemas.microsoft.com/office/drawing/2014/main" id="{AB867B36-4E1F-6EB2-6058-587CDCF846E8}"/>
              </a:ext>
            </a:extLst>
          </p:cNvPr>
          <p:cNvSpPr/>
          <p:nvPr/>
        </p:nvSpPr>
        <p:spPr bwMode="auto">
          <a:xfrm>
            <a:off x="2656697"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4" name="楕円 193">
            <a:extLst>
              <a:ext uri="{FF2B5EF4-FFF2-40B4-BE49-F238E27FC236}">
                <a16:creationId xmlns:a16="http://schemas.microsoft.com/office/drawing/2014/main" id="{BD4A9CAF-9A4C-3119-CA6B-CB786DE60ACD}"/>
              </a:ext>
            </a:extLst>
          </p:cNvPr>
          <p:cNvSpPr/>
          <p:nvPr/>
        </p:nvSpPr>
        <p:spPr bwMode="auto">
          <a:xfrm>
            <a:off x="2887111"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5" name="楕円 194">
            <a:extLst>
              <a:ext uri="{FF2B5EF4-FFF2-40B4-BE49-F238E27FC236}">
                <a16:creationId xmlns:a16="http://schemas.microsoft.com/office/drawing/2014/main" id="{1B09A7DB-3EF6-6661-3786-0A59434A6ADE}"/>
              </a:ext>
            </a:extLst>
          </p:cNvPr>
          <p:cNvSpPr/>
          <p:nvPr/>
        </p:nvSpPr>
        <p:spPr bwMode="auto">
          <a:xfrm>
            <a:off x="3117525"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6" name="楕円 195">
            <a:extLst>
              <a:ext uri="{FF2B5EF4-FFF2-40B4-BE49-F238E27FC236}">
                <a16:creationId xmlns:a16="http://schemas.microsoft.com/office/drawing/2014/main" id="{CE4E7858-7940-9FC6-6EC6-66C9D83A026E}"/>
              </a:ext>
            </a:extLst>
          </p:cNvPr>
          <p:cNvSpPr/>
          <p:nvPr/>
        </p:nvSpPr>
        <p:spPr bwMode="auto">
          <a:xfrm>
            <a:off x="3347939"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7" name="楕円 196">
            <a:extLst>
              <a:ext uri="{FF2B5EF4-FFF2-40B4-BE49-F238E27FC236}">
                <a16:creationId xmlns:a16="http://schemas.microsoft.com/office/drawing/2014/main" id="{786806AB-B7FC-7084-0082-B9C880DC376B}"/>
              </a:ext>
            </a:extLst>
          </p:cNvPr>
          <p:cNvSpPr/>
          <p:nvPr/>
        </p:nvSpPr>
        <p:spPr bwMode="auto">
          <a:xfrm>
            <a:off x="3578353"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8" name="楕円 197">
            <a:extLst>
              <a:ext uri="{FF2B5EF4-FFF2-40B4-BE49-F238E27FC236}">
                <a16:creationId xmlns:a16="http://schemas.microsoft.com/office/drawing/2014/main" id="{D5A2190F-C107-1C43-9516-0A5ADCAF2921}"/>
              </a:ext>
            </a:extLst>
          </p:cNvPr>
          <p:cNvSpPr/>
          <p:nvPr/>
        </p:nvSpPr>
        <p:spPr bwMode="auto">
          <a:xfrm>
            <a:off x="3808767"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199" name="楕円 198">
            <a:extLst>
              <a:ext uri="{FF2B5EF4-FFF2-40B4-BE49-F238E27FC236}">
                <a16:creationId xmlns:a16="http://schemas.microsoft.com/office/drawing/2014/main" id="{367212B4-FBFB-D8D0-9F95-0E8725277F2C}"/>
              </a:ext>
            </a:extLst>
          </p:cNvPr>
          <p:cNvSpPr/>
          <p:nvPr/>
        </p:nvSpPr>
        <p:spPr bwMode="auto">
          <a:xfrm>
            <a:off x="4039181"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0" name="楕円 199">
            <a:extLst>
              <a:ext uri="{FF2B5EF4-FFF2-40B4-BE49-F238E27FC236}">
                <a16:creationId xmlns:a16="http://schemas.microsoft.com/office/drawing/2014/main" id="{3568D1F8-52E3-1FCA-1EEA-5E7D327710C2}"/>
              </a:ext>
            </a:extLst>
          </p:cNvPr>
          <p:cNvSpPr/>
          <p:nvPr/>
        </p:nvSpPr>
        <p:spPr bwMode="auto">
          <a:xfrm>
            <a:off x="4269597" y="2540392"/>
            <a:ext cx="108000" cy="10795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1" name="正方形/長方形 200">
            <a:extLst>
              <a:ext uri="{FF2B5EF4-FFF2-40B4-BE49-F238E27FC236}">
                <a16:creationId xmlns:a16="http://schemas.microsoft.com/office/drawing/2014/main" id="{F6FF8086-FC4E-F7B8-2C69-EF73262E491B}"/>
              </a:ext>
            </a:extLst>
          </p:cNvPr>
          <p:cNvSpPr/>
          <p:nvPr/>
        </p:nvSpPr>
        <p:spPr bwMode="auto">
          <a:xfrm>
            <a:off x="2650347" y="2364180"/>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2" name="正方形/長方形 201">
            <a:extLst>
              <a:ext uri="{FF2B5EF4-FFF2-40B4-BE49-F238E27FC236}">
                <a16:creationId xmlns:a16="http://schemas.microsoft.com/office/drawing/2014/main" id="{920431E3-0151-73FD-53D2-A6600A074D53}"/>
              </a:ext>
            </a:extLst>
          </p:cNvPr>
          <p:cNvSpPr/>
          <p:nvPr/>
        </p:nvSpPr>
        <p:spPr bwMode="auto">
          <a:xfrm>
            <a:off x="2978166" y="2364180"/>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3" name="正方形/長方形 202">
            <a:extLst>
              <a:ext uri="{FF2B5EF4-FFF2-40B4-BE49-F238E27FC236}">
                <a16:creationId xmlns:a16="http://schemas.microsoft.com/office/drawing/2014/main" id="{5809AA7C-5476-E42D-7B8D-3E196CCA6689}"/>
              </a:ext>
            </a:extLst>
          </p:cNvPr>
          <p:cNvSpPr/>
          <p:nvPr/>
        </p:nvSpPr>
        <p:spPr bwMode="auto">
          <a:xfrm>
            <a:off x="3305985" y="2364180"/>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4" name="正方形/長方形 203">
            <a:extLst>
              <a:ext uri="{FF2B5EF4-FFF2-40B4-BE49-F238E27FC236}">
                <a16:creationId xmlns:a16="http://schemas.microsoft.com/office/drawing/2014/main" id="{6905A37B-83CB-B90D-2B0F-2428A362A89F}"/>
              </a:ext>
            </a:extLst>
          </p:cNvPr>
          <p:cNvSpPr/>
          <p:nvPr/>
        </p:nvSpPr>
        <p:spPr bwMode="auto">
          <a:xfrm>
            <a:off x="3633804" y="2364180"/>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5" name="正方形/長方形 204">
            <a:extLst>
              <a:ext uri="{FF2B5EF4-FFF2-40B4-BE49-F238E27FC236}">
                <a16:creationId xmlns:a16="http://schemas.microsoft.com/office/drawing/2014/main" id="{AB1D56CF-0221-D353-AB3D-D4DD631CD54E}"/>
              </a:ext>
            </a:extLst>
          </p:cNvPr>
          <p:cNvSpPr/>
          <p:nvPr/>
        </p:nvSpPr>
        <p:spPr bwMode="auto">
          <a:xfrm>
            <a:off x="3961622" y="2364180"/>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6" name="正方形/長方形 205">
            <a:extLst>
              <a:ext uri="{FF2B5EF4-FFF2-40B4-BE49-F238E27FC236}">
                <a16:creationId xmlns:a16="http://schemas.microsoft.com/office/drawing/2014/main" id="{2782E5AD-923B-B5D3-A6D5-DFBEA9F9653C}"/>
              </a:ext>
            </a:extLst>
          </p:cNvPr>
          <p:cNvSpPr/>
          <p:nvPr/>
        </p:nvSpPr>
        <p:spPr bwMode="auto">
          <a:xfrm>
            <a:off x="5281322" y="2182052"/>
            <a:ext cx="1231642" cy="354564"/>
          </a:xfrm>
          <a:prstGeom prst="rect">
            <a:avLst/>
          </a:prstGeom>
          <a:solidFill>
            <a:srgbClr val="000000">
              <a:lumMod val="50000"/>
              <a:lumOff val="50000"/>
            </a:srgbClr>
          </a:solidFill>
          <a:ln>
            <a:solidFill>
              <a:srgbClr val="000000">
                <a:lumMod val="50000"/>
                <a:lumOff val="50000"/>
              </a:srgbClr>
            </a:solidFill>
          </a:ln>
          <a:effectLst/>
        </p:spPr>
        <p:txBody>
          <a:bodyPr rot="0" spcFirstLastPara="0" vertOverflow="overflow" horzOverflow="overflow" vert="horz" wrap="square" lIns="36000" tIns="0" rIns="36000" bIns="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07" name="正方形/長方形 206">
            <a:extLst>
              <a:ext uri="{FF2B5EF4-FFF2-40B4-BE49-F238E27FC236}">
                <a16:creationId xmlns:a16="http://schemas.microsoft.com/office/drawing/2014/main" id="{3A761BA2-9F98-8F48-F9BE-2337206871F2}"/>
              </a:ext>
            </a:extLst>
          </p:cNvPr>
          <p:cNvSpPr/>
          <p:nvPr/>
        </p:nvSpPr>
        <p:spPr bwMode="auto">
          <a:xfrm>
            <a:off x="5366659" y="2041185"/>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208" name="正方形/長方形 207">
            <a:extLst>
              <a:ext uri="{FF2B5EF4-FFF2-40B4-BE49-F238E27FC236}">
                <a16:creationId xmlns:a16="http://schemas.microsoft.com/office/drawing/2014/main" id="{2FCA28E8-4CBA-99D6-17D6-0420F527B596}"/>
              </a:ext>
            </a:extLst>
          </p:cNvPr>
          <p:cNvSpPr/>
          <p:nvPr/>
        </p:nvSpPr>
        <p:spPr bwMode="auto">
          <a:xfrm>
            <a:off x="5614982" y="2041185"/>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pic>
        <p:nvPicPr>
          <p:cNvPr id="209" name="グラフィックス 208" descr="ロボット ハンド 単色塗りつぶし">
            <a:extLst>
              <a:ext uri="{FF2B5EF4-FFF2-40B4-BE49-F238E27FC236}">
                <a16:creationId xmlns:a16="http://schemas.microsoft.com/office/drawing/2014/main" id="{86F3330C-DC28-F927-738A-54B811937F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231432" y="1617472"/>
            <a:ext cx="647700" cy="647700"/>
          </a:xfrm>
          <a:prstGeom prst="rect">
            <a:avLst/>
          </a:prstGeom>
        </p:spPr>
      </p:pic>
      <p:sp>
        <p:nvSpPr>
          <p:cNvPr id="210" name="正方形/長方形 209">
            <a:extLst>
              <a:ext uri="{FF2B5EF4-FFF2-40B4-BE49-F238E27FC236}">
                <a16:creationId xmlns:a16="http://schemas.microsoft.com/office/drawing/2014/main" id="{592E2931-4DE6-B357-847D-C3FB7DA233B9}"/>
              </a:ext>
            </a:extLst>
          </p:cNvPr>
          <p:cNvSpPr/>
          <p:nvPr/>
        </p:nvSpPr>
        <p:spPr bwMode="auto">
          <a:xfrm>
            <a:off x="5952446" y="2041185"/>
            <a:ext cx="247650" cy="107950"/>
          </a:xfrm>
          <a:prstGeom prst="rect">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211" name="正方形/長方形 210">
            <a:extLst>
              <a:ext uri="{FF2B5EF4-FFF2-40B4-BE49-F238E27FC236}">
                <a16:creationId xmlns:a16="http://schemas.microsoft.com/office/drawing/2014/main" id="{F460B13F-0743-D1A5-6B30-D416607F29D2}"/>
              </a:ext>
            </a:extLst>
          </p:cNvPr>
          <p:cNvSpPr/>
          <p:nvPr/>
        </p:nvSpPr>
        <p:spPr bwMode="auto">
          <a:xfrm>
            <a:off x="6200769" y="2041185"/>
            <a:ext cx="247650" cy="107950"/>
          </a:xfrm>
          <a:prstGeom prst="rect">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cxnSp>
        <p:nvCxnSpPr>
          <p:cNvPr id="212" name="直線コネクタ 211">
            <a:extLst>
              <a:ext uri="{FF2B5EF4-FFF2-40B4-BE49-F238E27FC236}">
                <a16:creationId xmlns:a16="http://schemas.microsoft.com/office/drawing/2014/main" id="{BCE17521-7EBF-9EDF-98DD-3AD6AF3B6577}"/>
              </a:ext>
            </a:extLst>
          </p:cNvPr>
          <p:cNvCxnSpPr/>
          <p:nvPr/>
        </p:nvCxnSpPr>
        <p:spPr bwMode="auto">
          <a:xfrm>
            <a:off x="5378983" y="2182052"/>
            <a:ext cx="0" cy="354564"/>
          </a:xfrm>
          <a:prstGeom prst="line">
            <a:avLst/>
          </a:prstGeom>
          <a:noFill/>
          <a:ln w="57150" cap="flat" cmpd="sng" algn="ctr">
            <a:solidFill>
              <a:srgbClr val="FFFFFF"/>
            </a:solidFill>
            <a:prstDash val="solid"/>
          </a:ln>
          <a:effectLst/>
        </p:spPr>
      </p:cxnSp>
      <p:cxnSp>
        <p:nvCxnSpPr>
          <p:cNvPr id="213" name="直線コネクタ 212">
            <a:extLst>
              <a:ext uri="{FF2B5EF4-FFF2-40B4-BE49-F238E27FC236}">
                <a16:creationId xmlns:a16="http://schemas.microsoft.com/office/drawing/2014/main" id="{06C66F08-457F-E3AC-8EA1-889EE420ACA8}"/>
              </a:ext>
            </a:extLst>
          </p:cNvPr>
          <p:cNvCxnSpPr/>
          <p:nvPr/>
        </p:nvCxnSpPr>
        <p:spPr bwMode="auto">
          <a:xfrm>
            <a:off x="6445783" y="2182052"/>
            <a:ext cx="0" cy="354564"/>
          </a:xfrm>
          <a:prstGeom prst="line">
            <a:avLst/>
          </a:prstGeom>
          <a:noFill/>
          <a:ln w="57150" cap="flat" cmpd="sng" algn="ctr">
            <a:solidFill>
              <a:srgbClr val="FFFFFF"/>
            </a:solidFill>
            <a:prstDash val="solid"/>
          </a:ln>
          <a:effectLst/>
        </p:spPr>
      </p:cxnSp>
      <p:pic>
        <p:nvPicPr>
          <p:cNvPr id="214" name="グラフィックス 213" descr="ロボット ハンド 単色塗りつぶし">
            <a:extLst>
              <a:ext uri="{FF2B5EF4-FFF2-40B4-BE49-F238E27FC236}">
                <a16:creationId xmlns:a16="http://schemas.microsoft.com/office/drawing/2014/main" id="{5D5E81C8-C0CF-E8E2-5D75-992BD213AD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0102" y="1606042"/>
            <a:ext cx="647700" cy="647700"/>
          </a:xfrm>
          <a:prstGeom prst="rect">
            <a:avLst/>
          </a:prstGeom>
        </p:spPr>
      </p:pic>
      <p:pic>
        <p:nvPicPr>
          <p:cNvPr id="215" name="Picture 683" descr="製造業系">
            <a:extLst>
              <a:ext uri="{FF2B5EF4-FFF2-40B4-BE49-F238E27FC236}">
                <a16:creationId xmlns:a16="http://schemas.microsoft.com/office/drawing/2014/main" id="{864E22F5-EB62-DE2B-FE5A-0E2FD8E780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5942" y="1731772"/>
            <a:ext cx="25382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 name="Picture 683" descr="製造業系">
            <a:extLst>
              <a:ext uri="{FF2B5EF4-FFF2-40B4-BE49-F238E27FC236}">
                <a16:creationId xmlns:a16="http://schemas.microsoft.com/office/drawing/2014/main" id="{BC4E36A1-8F06-B111-85D8-62D40CE0CE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4917" y="1731772"/>
            <a:ext cx="25382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正方形/長方形 216">
            <a:extLst>
              <a:ext uri="{FF2B5EF4-FFF2-40B4-BE49-F238E27FC236}">
                <a16:creationId xmlns:a16="http://schemas.microsoft.com/office/drawing/2014/main" id="{04D601A4-5971-D8BA-D194-B05714951735}"/>
              </a:ext>
            </a:extLst>
          </p:cNvPr>
          <p:cNvSpPr/>
          <p:nvPr/>
        </p:nvSpPr>
        <p:spPr bwMode="auto">
          <a:xfrm>
            <a:off x="7481169" y="2299462"/>
            <a:ext cx="1231642" cy="237154"/>
          </a:xfrm>
          <a:prstGeom prst="rect">
            <a:avLst/>
          </a:prstGeom>
          <a:solidFill>
            <a:srgbClr val="000000">
              <a:lumMod val="50000"/>
              <a:lumOff val="50000"/>
            </a:srgbClr>
          </a:solidFill>
          <a:ln>
            <a:solidFill>
              <a:srgbClr val="000000">
                <a:lumMod val="50000"/>
                <a:lumOff val="50000"/>
              </a:srgbClr>
            </a:solidFill>
          </a:ln>
          <a:effectLst/>
        </p:spPr>
        <p:txBody>
          <a:bodyPr rot="0" spcFirstLastPara="0" vertOverflow="overflow" horzOverflow="overflow" vert="horz" wrap="square" lIns="36000" tIns="0" rIns="36000" bIns="0" numCol="1" spcCol="0" rtlCol="0" fromWordArt="0" anchor="t"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nvGrpSpPr>
          <p:cNvPr id="218" name="グループ化 217">
            <a:extLst>
              <a:ext uri="{FF2B5EF4-FFF2-40B4-BE49-F238E27FC236}">
                <a16:creationId xmlns:a16="http://schemas.microsoft.com/office/drawing/2014/main" id="{09E94CAB-0A7D-831E-7E09-0B43DBDFB286}"/>
              </a:ext>
            </a:extLst>
          </p:cNvPr>
          <p:cNvGrpSpPr/>
          <p:nvPr/>
        </p:nvGrpSpPr>
        <p:grpSpPr>
          <a:xfrm>
            <a:off x="7566506" y="2041185"/>
            <a:ext cx="495973" cy="107950"/>
            <a:chOff x="4784427" y="2138213"/>
            <a:chExt cx="495973" cy="107950"/>
          </a:xfrm>
        </p:grpSpPr>
        <p:sp>
          <p:nvSpPr>
            <p:cNvPr id="219" name="正方形/長方形 218">
              <a:extLst>
                <a:ext uri="{FF2B5EF4-FFF2-40B4-BE49-F238E27FC236}">
                  <a16:creationId xmlns:a16="http://schemas.microsoft.com/office/drawing/2014/main" id="{0E80A105-592E-23D3-FEB1-DE1A431B10D5}"/>
                </a:ext>
              </a:extLst>
            </p:cNvPr>
            <p:cNvSpPr/>
            <p:nvPr/>
          </p:nvSpPr>
          <p:spPr bwMode="auto">
            <a:xfrm>
              <a:off x="4784427" y="2138213"/>
              <a:ext cx="247650" cy="107950"/>
            </a:xfrm>
            <a:prstGeom prst="rect">
              <a:avLst/>
            </a:prstGeom>
            <a:solidFill>
              <a:srgbClr val="FF990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0" name="正方形/長方形 219">
              <a:extLst>
                <a:ext uri="{FF2B5EF4-FFF2-40B4-BE49-F238E27FC236}">
                  <a16:creationId xmlns:a16="http://schemas.microsoft.com/office/drawing/2014/main" id="{7CCE82B1-C92B-1B3E-0E1C-759978E2A9D5}"/>
                </a:ext>
              </a:extLst>
            </p:cNvPr>
            <p:cNvSpPr/>
            <p:nvPr/>
          </p:nvSpPr>
          <p:spPr bwMode="auto">
            <a:xfrm>
              <a:off x="5032750" y="2138213"/>
              <a:ext cx="247650" cy="107950"/>
            </a:xfrm>
            <a:prstGeom prst="rect">
              <a:avLst/>
            </a:prstGeom>
            <a:solidFill>
              <a:srgbClr val="BBE0E3">
                <a:lumMod val="90000"/>
              </a:srgbClr>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grpSp>
        <p:nvGrpSpPr>
          <p:cNvPr id="221" name="グループ化 220">
            <a:extLst>
              <a:ext uri="{FF2B5EF4-FFF2-40B4-BE49-F238E27FC236}">
                <a16:creationId xmlns:a16="http://schemas.microsoft.com/office/drawing/2014/main" id="{B0812CC5-4CE1-CEB1-0D13-D9B91B8768D5}"/>
              </a:ext>
            </a:extLst>
          </p:cNvPr>
          <p:cNvGrpSpPr/>
          <p:nvPr/>
        </p:nvGrpSpPr>
        <p:grpSpPr>
          <a:xfrm>
            <a:off x="8152293" y="2041185"/>
            <a:ext cx="495973" cy="107950"/>
            <a:chOff x="5370214" y="2138213"/>
            <a:chExt cx="495973" cy="107950"/>
          </a:xfrm>
        </p:grpSpPr>
        <p:sp>
          <p:nvSpPr>
            <p:cNvPr id="222" name="正方形/長方形 221">
              <a:extLst>
                <a:ext uri="{FF2B5EF4-FFF2-40B4-BE49-F238E27FC236}">
                  <a16:creationId xmlns:a16="http://schemas.microsoft.com/office/drawing/2014/main" id="{23220A8B-7854-E85A-D1BA-1AC94B91EE12}"/>
                </a:ext>
              </a:extLst>
            </p:cNvPr>
            <p:cNvSpPr/>
            <p:nvPr/>
          </p:nvSpPr>
          <p:spPr bwMode="auto">
            <a:xfrm>
              <a:off x="5370214" y="2138213"/>
              <a:ext cx="247650" cy="107950"/>
            </a:xfrm>
            <a:prstGeom prst="rect">
              <a:avLst/>
            </a:prstGeom>
            <a:solidFill>
              <a:srgbClr val="FF990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3" name="正方形/長方形 222">
              <a:extLst>
                <a:ext uri="{FF2B5EF4-FFF2-40B4-BE49-F238E27FC236}">
                  <a16:creationId xmlns:a16="http://schemas.microsoft.com/office/drawing/2014/main" id="{3A56C370-0DB4-DFA8-3544-FC911497DD2F}"/>
                </a:ext>
              </a:extLst>
            </p:cNvPr>
            <p:cNvSpPr/>
            <p:nvPr/>
          </p:nvSpPr>
          <p:spPr bwMode="auto">
            <a:xfrm>
              <a:off x="5618537" y="2138213"/>
              <a:ext cx="247650" cy="107950"/>
            </a:xfrm>
            <a:prstGeom prst="rect">
              <a:avLst/>
            </a:prstGeom>
            <a:solidFill>
              <a:srgbClr val="BBE0E3">
                <a:lumMod val="90000"/>
              </a:srgbClr>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sp>
        <p:nvSpPr>
          <p:cNvPr id="224" name="四角形: 角を丸くする 223">
            <a:extLst>
              <a:ext uri="{FF2B5EF4-FFF2-40B4-BE49-F238E27FC236}">
                <a16:creationId xmlns:a16="http://schemas.microsoft.com/office/drawing/2014/main" id="{92E2D455-EB9E-4E7D-EAA2-B8B7A695EC7D}"/>
              </a:ext>
            </a:extLst>
          </p:cNvPr>
          <p:cNvSpPr/>
          <p:nvPr/>
        </p:nvSpPr>
        <p:spPr bwMode="auto">
          <a:xfrm>
            <a:off x="7484319" y="2171776"/>
            <a:ext cx="1224215" cy="96572"/>
          </a:xfrm>
          <a:prstGeom prst="roundRect">
            <a:avLst>
              <a:gd name="adj" fmla="val 50000"/>
            </a:avLst>
          </a:prstGeom>
          <a:solidFill>
            <a:srgbClr val="000000">
              <a:lumMod val="50000"/>
              <a:lumOff val="50000"/>
            </a:srgbClr>
          </a:solidFill>
          <a:ln>
            <a:solidFill>
              <a:srgbClr val="000000">
                <a:lumMod val="50000"/>
                <a:lumOff val="50000"/>
              </a:srgbClr>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5" name="楕円 224">
            <a:extLst>
              <a:ext uri="{FF2B5EF4-FFF2-40B4-BE49-F238E27FC236}">
                <a16:creationId xmlns:a16="http://schemas.microsoft.com/office/drawing/2014/main" id="{93A29614-E02D-B3BF-8506-3F5D96BD48E4}"/>
              </a:ext>
            </a:extLst>
          </p:cNvPr>
          <p:cNvSpPr/>
          <p:nvPr/>
        </p:nvSpPr>
        <p:spPr bwMode="auto">
          <a:xfrm>
            <a:off x="7569665"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6" name="楕円 225">
            <a:extLst>
              <a:ext uri="{FF2B5EF4-FFF2-40B4-BE49-F238E27FC236}">
                <a16:creationId xmlns:a16="http://schemas.microsoft.com/office/drawing/2014/main" id="{F96EC351-0E68-B3B9-EF20-BFEDB14B0D42}"/>
              </a:ext>
            </a:extLst>
          </p:cNvPr>
          <p:cNvSpPr/>
          <p:nvPr/>
        </p:nvSpPr>
        <p:spPr bwMode="auto">
          <a:xfrm>
            <a:off x="7679721"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7" name="楕円 226">
            <a:extLst>
              <a:ext uri="{FF2B5EF4-FFF2-40B4-BE49-F238E27FC236}">
                <a16:creationId xmlns:a16="http://schemas.microsoft.com/office/drawing/2014/main" id="{687920E6-4861-0161-66CB-B15E6949E1F4}"/>
              </a:ext>
            </a:extLst>
          </p:cNvPr>
          <p:cNvSpPr/>
          <p:nvPr/>
        </p:nvSpPr>
        <p:spPr bwMode="auto">
          <a:xfrm>
            <a:off x="7789777"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8" name="楕円 227">
            <a:extLst>
              <a:ext uri="{FF2B5EF4-FFF2-40B4-BE49-F238E27FC236}">
                <a16:creationId xmlns:a16="http://schemas.microsoft.com/office/drawing/2014/main" id="{B97F08D6-AF98-4C33-BFEE-1E753DB44F43}"/>
              </a:ext>
            </a:extLst>
          </p:cNvPr>
          <p:cNvSpPr/>
          <p:nvPr/>
        </p:nvSpPr>
        <p:spPr bwMode="auto">
          <a:xfrm>
            <a:off x="7899833"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29" name="楕円 228">
            <a:extLst>
              <a:ext uri="{FF2B5EF4-FFF2-40B4-BE49-F238E27FC236}">
                <a16:creationId xmlns:a16="http://schemas.microsoft.com/office/drawing/2014/main" id="{C6606099-4A93-C2EE-55F3-55C2ECD75453}"/>
              </a:ext>
            </a:extLst>
          </p:cNvPr>
          <p:cNvSpPr/>
          <p:nvPr/>
        </p:nvSpPr>
        <p:spPr bwMode="auto">
          <a:xfrm>
            <a:off x="8009889"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0" name="楕円 229">
            <a:extLst>
              <a:ext uri="{FF2B5EF4-FFF2-40B4-BE49-F238E27FC236}">
                <a16:creationId xmlns:a16="http://schemas.microsoft.com/office/drawing/2014/main" id="{F923DB5C-2C7B-E4A8-F1A0-E2DAA42D2192}"/>
              </a:ext>
            </a:extLst>
          </p:cNvPr>
          <p:cNvSpPr/>
          <p:nvPr/>
        </p:nvSpPr>
        <p:spPr bwMode="auto">
          <a:xfrm>
            <a:off x="8119945"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1" name="楕円 230">
            <a:extLst>
              <a:ext uri="{FF2B5EF4-FFF2-40B4-BE49-F238E27FC236}">
                <a16:creationId xmlns:a16="http://schemas.microsoft.com/office/drawing/2014/main" id="{75A6AECC-B120-A463-6416-2213363F52B5}"/>
              </a:ext>
            </a:extLst>
          </p:cNvPr>
          <p:cNvSpPr/>
          <p:nvPr/>
        </p:nvSpPr>
        <p:spPr bwMode="auto">
          <a:xfrm>
            <a:off x="8230001"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2" name="楕円 231">
            <a:extLst>
              <a:ext uri="{FF2B5EF4-FFF2-40B4-BE49-F238E27FC236}">
                <a16:creationId xmlns:a16="http://schemas.microsoft.com/office/drawing/2014/main" id="{9544C7C3-98B5-35BD-367D-F71D14445D61}"/>
              </a:ext>
            </a:extLst>
          </p:cNvPr>
          <p:cNvSpPr/>
          <p:nvPr/>
        </p:nvSpPr>
        <p:spPr bwMode="auto">
          <a:xfrm>
            <a:off x="8340057"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3" name="楕円 232">
            <a:extLst>
              <a:ext uri="{FF2B5EF4-FFF2-40B4-BE49-F238E27FC236}">
                <a16:creationId xmlns:a16="http://schemas.microsoft.com/office/drawing/2014/main" id="{2351C4A4-4D20-5946-5A01-C5A704738FCA}"/>
              </a:ext>
            </a:extLst>
          </p:cNvPr>
          <p:cNvSpPr/>
          <p:nvPr/>
        </p:nvSpPr>
        <p:spPr bwMode="auto">
          <a:xfrm>
            <a:off x="8450113"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4" name="楕円 233">
            <a:extLst>
              <a:ext uri="{FF2B5EF4-FFF2-40B4-BE49-F238E27FC236}">
                <a16:creationId xmlns:a16="http://schemas.microsoft.com/office/drawing/2014/main" id="{AB204E87-D9A0-22F5-63F3-859C13891013}"/>
              </a:ext>
            </a:extLst>
          </p:cNvPr>
          <p:cNvSpPr/>
          <p:nvPr/>
        </p:nvSpPr>
        <p:spPr bwMode="auto">
          <a:xfrm>
            <a:off x="8560168" y="2182410"/>
            <a:ext cx="72000" cy="72000"/>
          </a:xfrm>
          <a:prstGeom prst="ellipse">
            <a:avLst/>
          </a:prstGeom>
          <a:solidFill>
            <a:srgbClr val="FFFFFF"/>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nvGrpSpPr>
          <p:cNvPr id="235" name="グループ化 234">
            <a:extLst>
              <a:ext uri="{FF2B5EF4-FFF2-40B4-BE49-F238E27FC236}">
                <a16:creationId xmlns:a16="http://schemas.microsoft.com/office/drawing/2014/main" id="{AB37FE98-E44F-9311-5586-C4DBCF66E999}"/>
              </a:ext>
            </a:extLst>
          </p:cNvPr>
          <p:cNvGrpSpPr/>
          <p:nvPr/>
        </p:nvGrpSpPr>
        <p:grpSpPr>
          <a:xfrm>
            <a:off x="7566506" y="1945935"/>
            <a:ext cx="495973" cy="107950"/>
            <a:chOff x="4784427" y="2138213"/>
            <a:chExt cx="495973" cy="107950"/>
          </a:xfrm>
        </p:grpSpPr>
        <p:sp>
          <p:nvSpPr>
            <p:cNvPr id="236" name="正方形/長方形 235">
              <a:extLst>
                <a:ext uri="{FF2B5EF4-FFF2-40B4-BE49-F238E27FC236}">
                  <a16:creationId xmlns:a16="http://schemas.microsoft.com/office/drawing/2014/main" id="{2A98D47E-F338-05A8-BE20-61C926A7F8C9}"/>
                </a:ext>
              </a:extLst>
            </p:cNvPr>
            <p:cNvSpPr/>
            <p:nvPr/>
          </p:nvSpPr>
          <p:spPr bwMode="auto">
            <a:xfrm>
              <a:off x="4784427" y="2138213"/>
              <a:ext cx="247650" cy="107950"/>
            </a:xfrm>
            <a:prstGeom prst="rect">
              <a:avLst/>
            </a:prstGeom>
            <a:solidFill>
              <a:srgbClr val="FF990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37" name="正方形/長方形 236">
              <a:extLst>
                <a:ext uri="{FF2B5EF4-FFF2-40B4-BE49-F238E27FC236}">
                  <a16:creationId xmlns:a16="http://schemas.microsoft.com/office/drawing/2014/main" id="{FC72D6FE-8525-DB92-BABB-FD6016F1258B}"/>
                </a:ext>
              </a:extLst>
            </p:cNvPr>
            <p:cNvSpPr/>
            <p:nvPr/>
          </p:nvSpPr>
          <p:spPr bwMode="auto">
            <a:xfrm>
              <a:off x="5032750" y="2138213"/>
              <a:ext cx="247650" cy="107950"/>
            </a:xfrm>
            <a:prstGeom prst="rect">
              <a:avLst/>
            </a:prstGeom>
            <a:solidFill>
              <a:srgbClr val="BBE0E3">
                <a:lumMod val="90000"/>
              </a:srgbClr>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grpSp>
        <p:nvGrpSpPr>
          <p:cNvPr id="238" name="グループ化 237">
            <a:extLst>
              <a:ext uri="{FF2B5EF4-FFF2-40B4-BE49-F238E27FC236}">
                <a16:creationId xmlns:a16="http://schemas.microsoft.com/office/drawing/2014/main" id="{57F48F73-C70A-E744-5BCE-B7F8158AD2C7}"/>
              </a:ext>
            </a:extLst>
          </p:cNvPr>
          <p:cNvGrpSpPr/>
          <p:nvPr/>
        </p:nvGrpSpPr>
        <p:grpSpPr>
          <a:xfrm>
            <a:off x="8152293" y="1945935"/>
            <a:ext cx="495973" cy="107950"/>
            <a:chOff x="5370214" y="2138213"/>
            <a:chExt cx="495973" cy="107950"/>
          </a:xfrm>
        </p:grpSpPr>
        <p:sp>
          <p:nvSpPr>
            <p:cNvPr id="239" name="正方形/長方形 238">
              <a:extLst>
                <a:ext uri="{FF2B5EF4-FFF2-40B4-BE49-F238E27FC236}">
                  <a16:creationId xmlns:a16="http://schemas.microsoft.com/office/drawing/2014/main" id="{CCCD7CDC-98E1-5F43-5C49-F5D02FF1ABC9}"/>
                </a:ext>
              </a:extLst>
            </p:cNvPr>
            <p:cNvSpPr/>
            <p:nvPr/>
          </p:nvSpPr>
          <p:spPr bwMode="auto">
            <a:xfrm>
              <a:off x="5370214" y="2138213"/>
              <a:ext cx="247650" cy="107950"/>
            </a:xfrm>
            <a:prstGeom prst="rect">
              <a:avLst/>
            </a:prstGeom>
            <a:solidFill>
              <a:srgbClr val="FF990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40" name="正方形/長方形 239">
              <a:extLst>
                <a:ext uri="{FF2B5EF4-FFF2-40B4-BE49-F238E27FC236}">
                  <a16:creationId xmlns:a16="http://schemas.microsoft.com/office/drawing/2014/main" id="{417B1EB2-EB76-065B-256E-D77D85868571}"/>
                </a:ext>
              </a:extLst>
            </p:cNvPr>
            <p:cNvSpPr/>
            <p:nvPr/>
          </p:nvSpPr>
          <p:spPr bwMode="auto">
            <a:xfrm>
              <a:off x="5618537" y="2138213"/>
              <a:ext cx="247650" cy="107950"/>
            </a:xfrm>
            <a:prstGeom prst="rect">
              <a:avLst/>
            </a:prstGeom>
            <a:solidFill>
              <a:srgbClr val="BBE0E3">
                <a:lumMod val="90000"/>
              </a:srgbClr>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grpSp>
      <p:sp>
        <p:nvSpPr>
          <p:cNvPr id="241" name="矢印: 下 240">
            <a:extLst>
              <a:ext uri="{FF2B5EF4-FFF2-40B4-BE49-F238E27FC236}">
                <a16:creationId xmlns:a16="http://schemas.microsoft.com/office/drawing/2014/main" id="{BA08AE64-67CB-2FB9-EF89-0591296E442E}"/>
              </a:ext>
            </a:extLst>
          </p:cNvPr>
          <p:cNvSpPr/>
          <p:nvPr/>
        </p:nvSpPr>
        <p:spPr>
          <a:xfrm rot="16200000">
            <a:off x="8993125" y="2039245"/>
            <a:ext cx="247650" cy="285135"/>
          </a:xfrm>
          <a:prstGeom prst="downArrow">
            <a:avLst/>
          </a:prstGeom>
          <a:solidFill>
            <a:srgbClr val="000000"/>
          </a:solidFill>
          <a:ln w="12700">
            <a:solidFill>
              <a:srgbClr val="000000"/>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メイリオ" pitchFamily="50" charset="-128"/>
            </a:endParaRPr>
          </a:p>
        </p:txBody>
      </p:sp>
      <p:sp>
        <p:nvSpPr>
          <p:cNvPr id="242" name="正方形/長方形 241">
            <a:extLst>
              <a:ext uri="{FF2B5EF4-FFF2-40B4-BE49-F238E27FC236}">
                <a16:creationId xmlns:a16="http://schemas.microsoft.com/office/drawing/2014/main" id="{5F34F764-DAC0-E692-BFE2-31D8E935FA8E}"/>
              </a:ext>
            </a:extLst>
          </p:cNvPr>
          <p:cNvSpPr/>
          <p:nvPr/>
        </p:nvSpPr>
        <p:spPr>
          <a:xfrm>
            <a:off x="2475451" y="2668693"/>
            <a:ext cx="1900762"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機械加工</a:t>
            </a:r>
            <a:r>
              <a:rPr kumimoji="1" lang="en-US" altLang="ja-JP"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a:t>
            </a:r>
            <a:r>
              <a:rPr kumimoji="1" lang="ja-JP" altLang="en-US"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切断、研磨など</a:t>
            </a:r>
            <a:r>
              <a:rPr kumimoji="1" lang="en-US" altLang="ja-JP"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a:t>
            </a:r>
          </a:p>
        </p:txBody>
      </p:sp>
      <p:sp>
        <p:nvSpPr>
          <p:cNvPr id="243" name="正方形/長方形 242">
            <a:extLst>
              <a:ext uri="{FF2B5EF4-FFF2-40B4-BE49-F238E27FC236}">
                <a16:creationId xmlns:a16="http://schemas.microsoft.com/office/drawing/2014/main" id="{6FB330E1-7B3C-B81A-4DB6-C8F65E4710A1}"/>
              </a:ext>
            </a:extLst>
          </p:cNvPr>
          <p:cNvSpPr/>
          <p:nvPr/>
        </p:nvSpPr>
        <p:spPr>
          <a:xfrm>
            <a:off x="5486131" y="2668693"/>
            <a:ext cx="81110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組み立て</a:t>
            </a:r>
            <a:endParaRPr kumimoji="1" lang="en-US" altLang="ja-JP"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sp>
        <p:nvSpPr>
          <p:cNvPr id="244" name="正方形/長方形 243">
            <a:extLst>
              <a:ext uri="{FF2B5EF4-FFF2-40B4-BE49-F238E27FC236}">
                <a16:creationId xmlns:a16="http://schemas.microsoft.com/office/drawing/2014/main" id="{45A26436-61B2-1DB6-B376-5B2ECC40E038}"/>
              </a:ext>
            </a:extLst>
          </p:cNvPr>
          <p:cNvSpPr/>
          <p:nvPr/>
        </p:nvSpPr>
        <p:spPr>
          <a:xfrm>
            <a:off x="7876478" y="2668693"/>
            <a:ext cx="52154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検査</a:t>
            </a:r>
            <a:endParaRPr kumimoji="1" lang="en-US" altLang="ja-JP"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pic>
        <p:nvPicPr>
          <p:cNvPr id="245" name="Picture 683" descr="製造業系">
            <a:extLst>
              <a:ext uri="{FF2B5EF4-FFF2-40B4-BE49-F238E27FC236}">
                <a16:creationId xmlns:a16="http://schemas.microsoft.com/office/drawing/2014/main" id="{97E70492-51C8-CBA8-6E12-70596BAB15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9950" y="2082292"/>
            <a:ext cx="25382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正方形/長方形 245">
            <a:extLst>
              <a:ext uri="{FF2B5EF4-FFF2-40B4-BE49-F238E27FC236}">
                <a16:creationId xmlns:a16="http://schemas.microsoft.com/office/drawing/2014/main" id="{93CD9440-B738-CA5C-4A51-6B1EAC2AC7DF}"/>
              </a:ext>
            </a:extLst>
          </p:cNvPr>
          <p:cNvSpPr/>
          <p:nvPr/>
        </p:nvSpPr>
        <p:spPr>
          <a:xfrm>
            <a:off x="9505914" y="2556726"/>
            <a:ext cx="880612"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完成</a:t>
            </a:r>
            <a:r>
              <a:rPr kumimoji="1" lang="en-US" altLang="ja-JP"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a:t>
            </a:r>
            <a:r>
              <a:rPr kumimoji="1" lang="en-US" altLang="ja-JP" u="sng" dirty="0">
                <a:solidFill>
                  <a:srgbClr val="000000"/>
                </a:solidFill>
                <a:latin typeface="Yu Gothic UI" panose="020B0500000000000000" pitchFamily="50" charset="-128"/>
                <a:ea typeface="Yu Gothic UI" panose="020B0500000000000000" pitchFamily="50" charset="-128"/>
              </a:rPr>
              <a:t>1DZ</a:t>
            </a:r>
            <a:endParaRPr kumimoji="1" lang="ja-JP" altLang="en-US" u="sng" dirty="0">
              <a:solidFill>
                <a:srgbClr val="000000"/>
              </a:solidFill>
              <a:latin typeface="Yu Gothic UI" panose="020B0500000000000000" pitchFamily="50" charset="-128"/>
              <a:ea typeface="Yu Gothic UI" panose="020B0500000000000000" pitchFamily="50" charset="-128"/>
            </a:endParaRPr>
          </a:p>
        </p:txBody>
      </p:sp>
      <p:graphicFrame>
        <p:nvGraphicFramePr>
          <p:cNvPr id="247" name="表 28">
            <a:extLst>
              <a:ext uri="{FF2B5EF4-FFF2-40B4-BE49-F238E27FC236}">
                <a16:creationId xmlns:a16="http://schemas.microsoft.com/office/drawing/2014/main" id="{C50F6A76-FC8E-8A39-B33C-A894EF3E4523}"/>
              </a:ext>
            </a:extLst>
          </p:cNvPr>
          <p:cNvGraphicFramePr>
            <a:graphicFrameLocks noGrp="1"/>
          </p:cNvGraphicFramePr>
          <p:nvPr>
            <p:extLst>
              <p:ext uri="{D42A27DB-BD31-4B8C-83A1-F6EECF244321}">
                <p14:modId xmlns:p14="http://schemas.microsoft.com/office/powerpoint/2010/main" val="2830158096"/>
              </p:ext>
            </p:extLst>
          </p:nvPr>
        </p:nvGraphicFramePr>
        <p:xfrm>
          <a:off x="2517686" y="3225507"/>
          <a:ext cx="1388110" cy="731520"/>
        </p:xfrm>
        <a:graphic>
          <a:graphicData uri="http://schemas.openxmlformats.org/drawingml/2006/table">
            <a:tbl>
              <a:tblPr/>
              <a:tblGrid>
                <a:gridCol w="867092">
                  <a:extLst>
                    <a:ext uri="{9D8B030D-6E8A-4147-A177-3AD203B41FA5}">
                      <a16:colId xmlns:a16="http://schemas.microsoft.com/office/drawing/2014/main" val="3793558547"/>
                    </a:ext>
                  </a:extLst>
                </a:gridCol>
                <a:gridCol w="521018">
                  <a:extLst>
                    <a:ext uri="{9D8B030D-6E8A-4147-A177-3AD203B41FA5}">
                      <a16:colId xmlns:a16="http://schemas.microsoft.com/office/drawing/2014/main" val="1750692497"/>
                    </a:ext>
                  </a:extLst>
                </a:gridCol>
              </a:tblGrid>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000" b="0" dirty="0">
                          <a:solidFill>
                            <a:schemeClr val="bg1"/>
                          </a:solidFill>
                          <a:latin typeface="Yu Gothic UI" panose="020B0500000000000000" pitchFamily="50" charset="-128"/>
                          <a:ea typeface="Yu Gothic UI" panose="020B0500000000000000" pitchFamily="50" charset="-128"/>
                        </a:rPr>
                        <a:t>ラインナンバー</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000" b="0" dirty="0">
                          <a:solidFill>
                            <a:schemeClr val="bg1"/>
                          </a:solidFill>
                          <a:latin typeface="Yu Gothic UI" panose="020B0500000000000000" pitchFamily="50" charset="-128"/>
                          <a:ea typeface="Yu Gothic UI" panose="020B0500000000000000" pitchFamily="50" charset="-128"/>
                        </a:rPr>
                        <a:t>XX</a:t>
                      </a:r>
                      <a:endParaRPr kumimoji="1" lang="ja-JP" altLang="en-US" sz="1000" b="0" dirty="0">
                        <a:solidFill>
                          <a:schemeClr val="bg1"/>
                        </a:solidFill>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200381491"/>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1D-12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4207945376"/>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1D-13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403085361"/>
                  </a:ext>
                </a:extLst>
              </a:tr>
            </a:tbl>
          </a:graphicData>
        </a:graphic>
      </p:graphicFrame>
      <p:graphicFrame>
        <p:nvGraphicFramePr>
          <p:cNvPr id="248" name="表 28">
            <a:extLst>
              <a:ext uri="{FF2B5EF4-FFF2-40B4-BE49-F238E27FC236}">
                <a16:creationId xmlns:a16="http://schemas.microsoft.com/office/drawing/2014/main" id="{0AA22DF6-E90C-661C-DE4C-75A888940144}"/>
              </a:ext>
            </a:extLst>
          </p:cNvPr>
          <p:cNvGraphicFramePr>
            <a:graphicFrameLocks noGrp="1"/>
          </p:cNvGraphicFramePr>
          <p:nvPr>
            <p:extLst>
              <p:ext uri="{D42A27DB-BD31-4B8C-83A1-F6EECF244321}">
                <p14:modId xmlns:p14="http://schemas.microsoft.com/office/powerpoint/2010/main" val="2217626601"/>
              </p:ext>
            </p:extLst>
          </p:nvPr>
        </p:nvGraphicFramePr>
        <p:xfrm>
          <a:off x="4785026" y="3225507"/>
          <a:ext cx="1623060" cy="487680"/>
        </p:xfrm>
        <a:graphic>
          <a:graphicData uri="http://schemas.openxmlformats.org/drawingml/2006/table">
            <a:tbl>
              <a:tblPr/>
              <a:tblGrid>
                <a:gridCol w="1102042">
                  <a:extLst>
                    <a:ext uri="{9D8B030D-6E8A-4147-A177-3AD203B41FA5}">
                      <a16:colId xmlns:a16="http://schemas.microsoft.com/office/drawing/2014/main" val="3793558547"/>
                    </a:ext>
                  </a:extLst>
                </a:gridCol>
                <a:gridCol w="521018">
                  <a:extLst>
                    <a:ext uri="{9D8B030D-6E8A-4147-A177-3AD203B41FA5}">
                      <a16:colId xmlns:a16="http://schemas.microsoft.com/office/drawing/2014/main" val="1750692497"/>
                    </a:ext>
                  </a:extLst>
                </a:gridCol>
              </a:tblGrid>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000" b="0" dirty="0">
                          <a:solidFill>
                            <a:schemeClr val="bg1"/>
                          </a:solidFill>
                          <a:latin typeface="Yu Gothic UI" panose="020B0500000000000000" pitchFamily="50" charset="-128"/>
                          <a:ea typeface="Yu Gothic UI" panose="020B0500000000000000" pitchFamily="50" charset="-128"/>
                        </a:rPr>
                        <a:t>製造管理ナンバー</a:t>
                      </a: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BE0E3">
                        <a:lumMod val="9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000" b="0" dirty="0">
                          <a:solidFill>
                            <a:schemeClr val="bg1"/>
                          </a:solidFill>
                          <a:latin typeface="Yu Gothic UI" panose="020B0500000000000000" pitchFamily="50" charset="-128"/>
                          <a:ea typeface="Yu Gothic UI" panose="020B0500000000000000" pitchFamily="50" charset="-128"/>
                        </a:rPr>
                        <a:t>XX</a:t>
                      </a:r>
                      <a:endParaRPr kumimoji="1" lang="ja-JP" altLang="en-US" sz="1000" b="0" dirty="0">
                        <a:solidFill>
                          <a:schemeClr val="bg1"/>
                        </a:solidFill>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lumMod val="90000"/>
                      </a:srgbClr>
                    </a:solidFill>
                  </a:tcPr>
                </a:tc>
                <a:extLst>
                  <a:ext uri="{0D108BD9-81ED-4DB2-BD59-A6C34878D82A}">
                    <a16:rowId xmlns:a16="http://schemas.microsoft.com/office/drawing/2014/main" val="4200381491"/>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a432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4207945376"/>
                  </a:ext>
                </a:extLst>
              </a:tr>
            </a:tbl>
          </a:graphicData>
        </a:graphic>
      </p:graphicFrame>
      <p:graphicFrame>
        <p:nvGraphicFramePr>
          <p:cNvPr id="249" name="表 28">
            <a:extLst>
              <a:ext uri="{FF2B5EF4-FFF2-40B4-BE49-F238E27FC236}">
                <a16:creationId xmlns:a16="http://schemas.microsoft.com/office/drawing/2014/main" id="{BD65F944-DC99-22B7-EDC8-BBA44A7D9FA3}"/>
              </a:ext>
            </a:extLst>
          </p:cNvPr>
          <p:cNvGraphicFramePr>
            <a:graphicFrameLocks noGrp="1"/>
          </p:cNvGraphicFramePr>
          <p:nvPr>
            <p:extLst>
              <p:ext uri="{D42A27DB-BD31-4B8C-83A1-F6EECF244321}">
                <p14:modId xmlns:p14="http://schemas.microsoft.com/office/powerpoint/2010/main" val="2037326587"/>
              </p:ext>
            </p:extLst>
          </p:nvPr>
        </p:nvGraphicFramePr>
        <p:xfrm>
          <a:off x="7179726" y="3225507"/>
          <a:ext cx="1388110" cy="975360"/>
        </p:xfrm>
        <a:graphic>
          <a:graphicData uri="http://schemas.openxmlformats.org/drawingml/2006/table">
            <a:tbl>
              <a:tblPr/>
              <a:tblGrid>
                <a:gridCol w="867092">
                  <a:extLst>
                    <a:ext uri="{9D8B030D-6E8A-4147-A177-3AD203B41FA5}">
                      <a16:colId xmlns:a16="http://schemas.microsoft.com/office/drawing/2014/main" val="3793558547"/>
                    </a:ext>
                  </a:extLst>
                </a:gridCol>
                <a:gridCol w="521018">
                  <a:extLst>
                    <a:ext uri="{9D8B030D-6E8A-4147-A177-3AD203B41FA5}">
                      <a16:colId xmlns:a16="http://schemas.microsoft.com/office/drawing/2014/main" val="1750692497"/>
                    </a:ext>
                  </a:extLst>
                </a:gridCol>
              </a:tblGrid>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000" b="0" dirty="0">
                          <a:solidFill>
                            <a:schemeClr val="bg1"/>
                          </a:solidFill>
                          <a:latin typeface="Yu Gothic UI" panose="020B0500000000000000" pitchFamily="50" charset="-128"/>
                          <a:ea typeface="Yu Gothic UI" panose="020B0500000000000000" pitchFamily="50" charset="-128"/>
                        </a:rPr>
                        <a:t>品管ライン</a:t>
                      </a:r>
                      <a:r>
                        <a:rPr kumimoji="1" lang="en-US" altLang="ja-JP" sz="1000" b="0" dirty="0">
                          <a:solidFill>
                            <a:schemeClr val="bg1"/>
                          </a:solidFill>
                          <a:latin typeface="Yu Gothic UI" panose="020B0500000000000000" pitchFamily="50" charset="-128"/>
                          <a:ea typeface="Yu Gothic UI" panose="020B0500000000000000" pitchFamily="50" charset="-128"/>
                        </a:rPr>
                        <a:t>ID</a:t>
                      </a:r>
                      <a:endParaRPr kumimoji="1" lang="ja-JP" altLang="en-US" sz="1000" b="0" dirty="0">
                        <a:solidFill>
                          <a:schemeClr val="bg1"/>
                        </a:solidFill>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000" b="0" dirty="0">
                          <a:solidFill>
                            <a:schemeClr val="bg1"/>
                          </a:solidFill>
                          <a:latin typeface="Yu Gothic UI" panose="020B0500000000000000" pitchFamily="50" charset="-128"/>
                          <a:ea typeface="Yu Gothic UI" panose="020B0500000000000000" pitchFamily="50" charset="-128"/>
                        </a:rPr>
                        <a:t>XX</a:t>
                      </a:r>
                      <a:endParaRPr kumimoji="1" lang="ja-JP" altLang="en-US" sz="1000" b="0" dirty="0">
                        <a:solidFill>
                          <a:schemeClr val="bg1"/>
                        </a:solidFill>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extLst>
                  <a:ext uri="{0D108BD9-81ED-4DB2-BD59-A6C34878D82A}">
                    <a16:rowId xmlns:a16="http://schemas.microsoft.com/office/drawing/2014/main" val="4200381491"/>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0001</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CD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ECD1"/>
                    </a:solidFill>
                  </a:tcPr>
                </a:tc>
                <a:extLst>
                  <a:ext uri="{0D108BD9-81ED-4DB2-BD59-A6C34878D82A}">
                    <a16:rowId xmlns:a16="http://schemas.microsoft.com/office/drawing/2014/main" val="4207945376"/>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ECD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ECD1"/>
                    </a:solidFill>
                  </a:tcPr>
                </a:tc>
                <a:extLst>
                  <a:ext uri="{0D108BD9-81ED-4DB2-BD59-A6C34878D82A}">
                    <a16:rowId xmlns:a16="http://schemas.microsoft.com/office/drawing/2014/main" val="2857855182"/>
                  </a:ext>
                </a:extLst>
              </a:tr>
              <a:tr h="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0012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ECD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endParaRPr kumimoji="1" lang="ja-JP" altLang="en-US" sz="1000" b="0" dirty="0">
                        <a:latin typeface="Yu Gothic UI" panose="020B0500000000000000" pitchFamily="50" charset="-128"/>
                        <a:ea typeface="Yu Gothic UI" panose="020B0500000000000000" pitchFamily="50" charset="-128"/>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ECD1"/>
                    </a:solidFill>
                  </a:tcPr>
                </a:tc>
                <a:extLst>
                  <a:ext uri="{0D108BD9-81ED-4DB2-BD59-A6C34878D82A}">
                    <a16:rowId xmlns:a16="http://schemas.microsoft.com/office/drawing/2014/main" val="1215079381"/>
                  </a:ext>
                </a:extLst>
              </a:tr>
            </a:tbl>
          </a:graphicData>
        </a:graphic>
      </p:graphicFrame>
      <p:sp>
        <p:nvSpPr>
          <p:cNvPr id="250" name="四角形: 角を丸くする 249">
            <a:extLst>
              <a:ext uri="{FF2B5EF4-FFF2-40B4-BE49-F238E27FC236}">
                <a16:creationId xmlns:a16="http://schemas.microsoft.com/office/drawing/2014/main" id="{2E499494-CD4C-27D3-D0EF-0CD485D53DE8}"/>
              </a:ext>
            </a:extLst>
          </p:cNvPr>
          <p:cNvSpPr/>
          <p:nvPr/>
        </p:nvSpPr>
        <p:spPr>
          <a:xfrm>
            <a:off x="2259563" y="3179523"/>
            <a:ext cx="6997959" cy="1164819"/>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srgbClr val="000000"/>
              </a:solidFill>
              <a:latin typeface="Yu Gothic UI" panose="020B0500000000000000" pitchFamily="50" charset="-128"/>
              <a:ea typeface="Yu Gothic UI" panose="020B0500000000000000" pitchFamily="50" charset="-128"/>
              <a:cs typeface="メイリオ" pitchFamily="50" charset="-128"/>
            </a:endParaRPr>
          </a:p>
        </p:txBody>
      </p:sp>
      <p:sp>
        <p:nvSpPr>
          <p:cNvPr id="251" name="矢印: 下 250">
            <a:extLst>
              <a:ext uri="{FF2B5EF4-FFF2-40B4-BE49-F238E27FC236}">
                <a16:creationId xmlns:a16="http://schemas.microsoft.com/office/drawing/2014/main" id="{86800583-9F80-E19B-4693-ED5CCD658144}"/>
              </a:ext>
            </a:extLst>
          </p:cNvPr>
          <p:cNvSpPr/>
          <p:nvPr/>
        </p:nvSpPr>
        <p:spPr>
          <a:xfrm rot="10800000" flipV="1">
            <a:off x="5522747" y="4111078"/>
            <a:ext cx="459727" cy="419876"/>
          </a:xfrm>
          <a:prstGeom prst="downArrow">
            <a:avLst/>
          </a:prstGeom>
          <a:solidFill>
            <a:srgbClr val="C00000"/>
          </a:solidFill>
          <a:ln w="12700">
            <a:solidFill>
              <a:srgbClr val="C00000"/>
            </a:solidFill>
          </a:ln>
        </p:spPr>
        <p:txBody>
          <a:bodyPr wrap="square" rtlCol="0" anchor="ctr">
            <a:noAutofit/>
          </a:bodyPr>
          <a:lstStyle/>
          <a:p>
            <a:pPr defTabSz="914400" fontAlgn="base">
              <a:spcBef>
                <a:spcPct val="0"/>
              </a:spcBef>
              <a:spcAft>
                <a:spcPct val="0"/>
              </a:spcAft>
            </a:pPr>
            <a:endParaRPr kumimoji="1" lang="ja-JP" altLang="en-US" dirty="0">
              <a:solidFill>
                <a:srgbClr val="000000"/>
              </a:solidFill>
              <a:latin typeface="Yu Gothic UI" panose="020B0500000000000000" pitchFamily="50" charset="-128"/>
              <a:ea typeface="Yu Gothic UI" panose="020B0500000000000000" pitchFamily="50" charset="-128"/>
            </a:endParaRPr>
          </a:p>
        </p:txBody>
      </p:sp>
      <p:graphicFrame>
        <p:nvGraphicFramePr>
          <p:cNvPr id="252" name="表 28">
            <a:extLst>
              <a:ext uri="{FF2B5EF4-FFF2-40B4-BE49-F238E27FC236}">
                <a16:creationId xmlns:a16="http://schemas.microsoft.com/office/drawing/2014/main" id="{1A66A641-C469-A54C-46BB-E5A8F70FB27A}"/>
              </a:ext>
            </a:extLst>
          </p:cNvPr>
          <p:cNvGraphicFramePr>
            <a:graphicFrameLocks noGrp="1"/>
          </p:cNvGraphicFramePr>
          <p:nvPr>
            <p:extLst>
              <p:ext uri="{D42A27DB-BD31-4B8C-83A1-F6EECF244321}">
                <p14:modId xmlns:p14="http://schemas.microsoft.com/office/powerpoint/2010/main" val="3265381664"/>
              </p:ext>
            </p:extLst>
          </p:nvPr>
        </p:nvGraphicFramePr>
        <p:xfrm>
          <a:off x="4205335" y="4630284"/>
          <a:ext cx="2864514" cy="1122000"/>
        </p:xfrm>
        <a:graphic>
          <a:graphicData uri="http://schemas.openxmlformats.org/drawingml/2006/table">
            <a:tbl>
              <a:tblPr/>
              <a:tblGrid>
                <a:gridCol w="360925">
                  <a:extLst>
                    <a:ext uri="{9D8B030D-6E8A-4147-A177-3AD203B41FA5}">
                      <a16:colId xmlns:a16="http://schemas.microsoft.com/office/drawing/2014/main" val="2173799962"/>
                    </a:ext>
                  </a:extLst>
                </a:gridCol>
                <a:gridCol w="756213">
                  <a:extLst>
                    <a:ext uri="{9D8B030D-6E8A-4147-A177-3AD203B41FA5}">
                      <a16:colId xmlns:a16="http://schemas.microsoft.com/office/drawing/2014/main" val="1064284667"/>
                    </a:ext>
                  </a:extLst>
                </a:gridCol>
                <a:gridCol w="991163">
                  <a:extLst>
                    <a:ext uri="{9D8B030D-6E8A-4147-A177-3AD203B41FA5}">
                      <a16:colId xmlns:a16="http://schemas.microsoft.com/office/drawing/2014/main" val="809240280"/>
                    </a:ext>
                  </a:extLst>
                </a:gridCol>
                <a:gridCol w="756213">
                  <a:extLst>
                    <a:ext uri="{9D8B030D-6E8A-4147-A177-3AD203B41FA5}">
                      <a16:colId xmlns:a16="http://schemas.microsoft.com/office/drawing/2014/main" val="580314055"/>
                    </a:ext>
                  </a:extLst>
                </a:gridCol>
              </a:tblGrid>
              <a:tr h="113666">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000" b="0" dirty="0">
                          <a:solidFill>
                            <a:schemeClr val="bg1"/>
                          </a:solidFill>
                          <a:latin typeface="Yu Gothic UI" panose="020B0500000000000000" pitchFamily="50" charset="-128"/>
                          <a:ea typeface="Yu Gothic UI" panose="020B0500000000000000" pitchFamily="50" charset="-128"/>
                        </a:rPr>
                        <a:t>製品</a:t>
                      </a: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bg1"/>
                          </a:solidFill>
                          <a:latin typeface="Yu Gothic UI" panose="020B0500000000000000" pitchFamily="50" charset="-128"/>
                          <a:ea typeface="Yu Gothic UI" panose="020B0500000000000000" pitchFamily="50" charset="-128"/>
                        </a:rPr>
                        <a:t>ラインナンバー</a:t>
                      </a: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bg1"/>
                          </a:solidFill>
                          <a:latin typeface="Yu Gothic UI" panose="020B0500000000000000" pitchFamily="50" charset="-128"/>
                          <a:ea typeface="Yu Gothic UI" panose="020B0500000000000000" pitchFamily="50" charset="-128"/>
                        </a:rPr>
                        <a:t>製造管理ナンバー</a:t>
                      </a: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lumMod val="9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dirty="0">
                          <a:solidFill>
                            <a:schemeClr val="bg1"/>
                          </a:solidFill>
                          <a:latin typeface="Yu Gothic UI" panose="020B0500000000000000" pitchFamily="50" charset="-128"/>
                          <a:ea typeface="Yu Gothic UI" panose="020B0500000000000000" pitchFamily="50" charset="-128"/>
                        </a:rPr>
                        <a:t>品管ライン</a:t>
                      </a:r>
                      <a:r>
                        <a:rPr kumimoji="1" lang="en-US" altLang="ja-JP" sz="1000" b="0" dirty="0">
                          <a:solidFill>
                            <a:schemeClr val="bg1"/>
                          </a:solidFill>
                          <a:latin typeface="Yu Gothic UI" panose="020B0500000000000000" pitchFamily="50" charset="-128"/>
                          <a:ea typeface="Yu Gothic UI" panose="020B0500000000000000" pitchFamily="50" charset="-128"/>
                        </a:rPr>
                        <a:t>ID</a:t>
                      </a:r>
                      <a:endParaRPr kumimoji="1" lang="ja-JP" altLang="en-US" sz="1000" b="0" dirty="0">
                        <a:solidFill>
                          <a:schemeClr val="bg1"/>
                        </a:solidFill>
                        <a:latin typeface="Yu Gothic UI" panose="020B0500000000000000" pitchFamily="50" charset="-128"/>
                        <a:ea typeface="Yu Gothic UI" panose="020B0500000000000000" pitchFamily="50" charset="-128"/>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9900"/>
                    </a:solidFill>
                  </a:tcPr>
                </a:tc>
                <a:extLst>
                  <a:ext uri="{0D108BD9-81ED-4DB2-BD59-A6C34878D82A}">
                    <a16:rowId xmlns:a16="http://schemas.microsoft.com/office/drawing/2014/main" val="4200381491"/>
                  </a:ext>
                </a:extLst>
              </a:tr>
              <a:tr h="113666">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000" b="0" dirty="0">
                          <a:latin typeface="Yu Gothic UI" panose="020B0500000000000000" pitchFamily="50" charset="-128"/>
                          <a:ea typeface="Yu Gothic UI" panose="020B0500000000000000" pitchFamily="50" charset="-128"/>
                        </a:rPr>
                        <a:t>1DZ</a:t>
                      </a:r>
                      <a:endParaRPr kumimoji="1" lang="ja-JP" altLang="en-US" sz="1000" b="0" dirty="0">
                        <a:latin typeface="Yu Gothic UI" panose="020B0500000000000000" pitchFamily="50" charset="-128"/>
                        <a:ea typeface="Yu Gothic UI" panose="020B0500000000000000" pitchFamily="50" charset="-128"/>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1D-12</a:t>
                      </a:r>
                      <a:endParaRPr kumimoji="1" lang="ja-JP" altLang="en-US" sz="10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a432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4207945376"/>
                  </a:ext>
                </a:extLst>
              </a:tr>
              <a:tr h="113666">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000" b="0" dirty="0">
                          <a:latin typeface="Yu Gothic UI" panose="020B0500000000000000" pitchFamily="50" charset="-128"/>
                          <a:ea typeface="Yu Gothic UI" panose="020B0500000000000000" pitchFamily="50" charset="-128"/>
                        </a:rPr>
                        <a:t>1DZ</a:t>
                      </a:r>
                      <a:endParaRPr kumimoji="1" lang="ja-JP" altLang="en-US" sz="1000" b="0" dirty="0">
                        <a:latin typeface="Yu Gothic UI" panose="020B0500000000000000" pitchFamily="50" charset="-128"/>
                        <a:ea typeface="Yu Gothic UI" panose="020B0500000000000000" pitchFamily="50" charset="-128"/>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1D-12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a432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2857855182"/>
                  </a:ext>
                </a:extLst>
              </a:tr>
              <a:tr h="113666">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000" b="0" dirty="0">
                          <a:latin typeface="Yu Gothic UI" panose="020B0500000000000000" pitchFamily="50" charset="-128"/>
                          <a:ea typeface="Yu Gothic UI" panose="020B0500000000000000" pitchFamily="50" charset="-128"/>
                        </a:rPr>
                        <a:t>1DZ</a:t>
                      </a:r>
                      <a:endParaRPr kumimoji="1" lang="ja-JP" altLang="en-US" sz="1000" b="0" dirty="0">
                        <a:latin typeface="Yu Gothic UI" panose="020B0500000000000000" pitchFamily="50" charset="-128"/>
                        <a:ea typeface="Yu Gothic UI" panose="020B0500000000000000" pitchFamily="50" charset="-128"/>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1D-13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a432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215079381"/>
                  </a:ext>
                </a:extLst>
              </a:tr>
              <a:tr h="113666">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000" b="0" dirty="0">
                          <a:latin typeface="Yu Gothic UI" panose="020B0500000000000000" pitchFamily="50" charset="-128"/>
                          <a:ea typeface="Yu Gothic UI" panose="020B0500000000000000" pitchFamily="50" charset="-128"/>
                        </a:rPr>
                        <a:t>1DZ</a:t>
                      </a:r>
                      <a:endParaRPr kumimoji="1" lang="ja-JP" altLang="en-US" sz="1000" b="0" dirty="0">
                        <a:latin typeface="Yu Gothic UI" panose="020B0500000000000000" pitchFamily="50" charset="-128"/>
                        <a:ea typeface="Yu Gothic UI" panose="020B0500000000000000" pitchFamily="50" charset="-128"/>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1D-13</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a432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kern="1200" dirty="0">
                          <a:solidFill>
                            <a:schemeClr val="dk1"/>
                          </a:solidFill>
                          <a:effectLst/>
                          <a:latin typeface="Yu Gothic UI" panose="020B0500000000000000" pitchFamily="50" charset="-128"/>
                          <a:ea typeface="Yu Gothic UI" panose="020B0500000000000000" pitchFamily="50" charset="-128"/>
                          <a:cs typeface="+mn-cs"/>
                        </a:rPr>
                        <a:t>0002</a:t>
                      </a:r>
                      <a:endParaRPr kumimoji="1" lang="ja-JP" altLang="en-US" sz="1000" b="0" i="0" kern="1200" dirty="0">
                        <a:solidFill>
                          <a:schemeClr val="dk1"/>
                        </a:solidFill>
                        <a:effectLst/>
                        <a:latin typeface="Yu Gothic UI" panose="020B0500000000000000" pitchFamily="50" charset="-128"/>
                        <a:ea typeface="Yu Gothic UI" panose="020B0500000000000000" pitchFamily="50" charset="-128"/>
                        <a:cs typeface="+mn-cs"/>
                      </a:endParaRPr>
                    </a:p>
                  </a:txBody>
                  <a:tcPr marL="36000" marR="36000" marT="36000" marB="36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2225229757"/>
                  </a:ext>
                </a:extLst>
              </a:tr>
            </a:tbl>
          </a:graphicData>
        </a:graphic>
      </p:graphicFrame>
      <p:pic>
        <p:nvPicPr>
          <p:cNvPr id="253" name="図 252">
            <a:extLst>
              <a:ext uri="{FF2B5EF4-FFF2-40B4-BE49-F238E27FC236}">
                <a16:creationId xmlns:a16="http://schemas.microsoft.com/office/drawing/2014/main" id="{A030D1DF-FCB3-F798-8527-2B336080F0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69284" y="4680245"/>
            <a:ext cx="202601" cy="225963"/>
          </a:xfrm>
          <a:prstGeom prst="rect">
            <a:avLst/>
          </a:prstGeom>
          <a:solidFill>
            <a:srgbClr val="808080"/>
          </a:solidFill>
        </p:spPr>
      </p:pic>
      <p:pic>
        <p:nvPicPr>
          <p:cNvPr id="254" name="図 253">
            <a:extLst>
              <a:ext uri="{FF2B5EF4-FFF2-40B4-BE49-F238E27FC236}">
                <a16:creationId xmlns:a16="http://schemas.microsoft.com/office/drawing/2014/main" id="{EB907C62-0C4A-D1C6-CC19-3F75BB247C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527018" y="4626128"/>
            <a:ext cx="228519" cy="226919"/>
          </a:xfrm>
          <a:prstGeom prst="rect">
            <a:avLst/>
          </a:prstGeom>
          <a:noFill/>
        </p:spPr>
      </p:pic>
      <p:pic>
        <p:nvPicPr>
          <p:cNvPr id="255" name="図 254">
            <a:extLst>
              <a:ext uri="{FF2B5EF4-FFF2-40B4-BE49-F238E27FC236}">
                <a16:creationId xmlns:a16="http://schemas.microsoft.com/office/drawing/2014/main" id="{1171C03F-B312-81E6-9576-BC562082CE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8980" y="4775804"/>
            <a:ext cx="593289" cy="740082"/>
          </a:xfrm>
          <a:prstGeom prst="rect">
            <a:avLst/>
          </a:prstGeom>
        </p:spPr>
      </p:pic>
      <p:pic>
        <p:nvPicPr>
          <p:cNvPr id="256" name="Picture 660">
            <a:extLst>
              <a:ext uri="{FF2B5EF4-FFF2-40B4-BE49-F238E27FC236}">
                <a16:creationId xmlns:a16="http://schemas.microsoft.com/office/drawing/2014/main" id="{57FD4222-7DC1-CA66-B4E5-B5E52ADD2BD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6038" y="5119841"/>
            <a:ext cx="741680" cy="69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右中かっこ 256">
            <a:extLst>
              <a:ext uri="{FF2B5EF4-FFF2-40B4-BE49-F238E27FC236}">
                <a16:creationId xmlns:a16="http://schemas.microsoft.com/office/drawing/2014/main" id="{81B60BE5-A65D-90B1-2A47-0D951C86BE41}"/>
              </a:ext>
            </a:extLst>
          </p:cNvPr>
          <p:cNvSpPr/>
          <p:nvPr/>
        </p:nvSpPr>
        <p:spPr bwMode="auto">
          <a:xfrm>
            <a:off x="7177313" y="4522921"/>
            <a:ext cx="176763" cy="1771520"/>
          </a:xfrm>
          <a:prstGeom prst="rightBrace">
            <a:avLst/>
          </a:prstGeom>
          <a:noFill/>
          <a:ln w="9525" cap="flat" cmpd="sng" algn="ctr">
            <a:solidFill>
              <a:srgbClr val="000000">
                <a:shade val="95000"/>
                <a:satMod val="10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Arial"/>
              <a:ea typeface="ＭＳ Ｐゴシック"/>
              <a:cs typeface="+mn-cs"/>
            </a:endParaRPr>
          </a:p>
        </p:txBody>
      </p:sp>
      <p:sp>
        <p:nvSpPr>
          <p:cNvPr id="258" name="正方形/長方形 257">
            <a:extLst>
              <a:ext uri="{FF2B5EF4-FFF2-40B4-BE49-F238E27FC236}">
                <a16:creationId xmlns:a16="http://schemas.microsoft.com/office/drawing/2014/main" id="{C192DA58-B72B-5D20-FC45-CA840D953865}"/>
              </a:ext>
            </a:extLst>
          </p:cNvPr>
          <p:cNvSpPr/>
          <p:nvPr/>
        </p:nvSpPr>
        <p:spPr>
          <a:xfrm>
            <a:off x="8281943" y="5501338"/>
            <a:ext cx="1900762" cy="774441"/>
          </a:xfrm>
          <a:prstGeom prst="rect">
            <a:avLst/>
          </a:prstGeom>
          <a:noFill/>
          <a:ln w="12700">
            <a:noFill/>
          </a:ln>
        </p:spPr>
        <p:txBody>
          <a:bodyPr wrap="square" rtlCol="0" anchor="t">
            <a:noAutofit/>
          </a:bodyPr>
          <a:lstStyle/>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労務費　    </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 \</a:t>
            </a:r>
            <a:r>
              <a:rPr kumimoji="1" lang="en-US" altLang="ja-JP" dirty="0" err="1">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xxx,xxx</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原材料費    </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 \</a:t>
            </a:r>
            <a:r>
              <a:rPr kumimoji="1" lang="en-US" altLang="ja-JP" dirty="0" err="1">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xxx,xxx,xxx</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経費</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a:t>
            </a: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直接</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  : \</a:t>
            </a:r>
            <a:r>
              <a:rPr kumimoji="1" lang="en-US" altLang="ja-JP" dirty="0" err="1">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xx,xxx</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経費</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a:t>
            </a: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間接</a:t>
            </a:r>
            <a:r>
              <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  : \</a:t>
            </a:r>
            <a:r>
              <a:rPr kumimoji="1" lang="en-US" altLang="ja-JP" dirty="0" err="1">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xx,xxx</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a:p>
            <a:pPr defTabSz="914400" fontAlgn="base">
              <a:spcBef>
                <a:spcPct val="0"/>
              </a:spcBef>
              <a:spcAft>
                <a:spcPct val="0"/>
              </a:spcAft>
            </a:pP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pic>
        <p:nvPicPr>
          <p:cNvPr id="259" name="正方形/長方形 729094">
            <a:extLst>
              <a:ext uri="{FF2B5EF4-FFF2-40B4-BE49-F238E27FC236}">
                <a16:creationId xmlns:a16="http://schemas.microsoft.com/office/drawing/2014/main" id="{2E0AFD2A-401A-E3D2-81EE-65D18AB443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5719" y="5571028"/>
            <a:ext cx="616293" cy="4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正方形/長方形 259">
            <a:extLst>
              <a:ext uri="{FF2B5EF4-FFF2-40B4-BE49-F238E27FC236}">
                <a16:creationId xmlns:a16="http://schemas.microsoft.com/office/drawing/2014/main" id="{45CE52E2-9528-666E-9CDE-EAD14497CB58}"/>
              </a:ext>
            </a:extLst>
          </p:cNvPr>
          <p:cNvSpPr/>
          <p:nvPr/>
        </p:nvSpPr>
        <p:spPr>
          <a:xfrm>
            <a:off x="7484706" y="4491531"/>
            <a:ext cx="3359021" cy="879179"/>
          </a:xfrm>
          <a:prstGeom prst="rect">
            <a:avLst/>
          </a:prstGeom>
          <a:noFill/>
          <a:ln w="12700">
            <a:noFill/>
          </a:ln>
        </p:spPr>
        <p:txBody>
          <a:bodyPr wrap="square" rtlCol="0" anchor="t">
            <a:noAutofit/>
          </a:bodyPr>
          <a:lstStyle/>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「生産台数」、「稼働時間」、「シフト表」、「職位別単価」、「直接材」・・・などの</a:t>
            </a:r>
            <a:r>
              <a:rPr kumimoji="1" lang="ja-JP" altLang="en-US" dirty="0">
                <a:solidFill>
                  <a:srgbClr val="FF0000"/>
                </a:solidFill>
                <a:latin typeface="Yu Gothic UI" panose="020B0500000000000000" pitchFamily="50" charset="-128"/>
                <a:ea typeface="Yu Gothic UI" panose="020B0500000000000000" pitchFamily="50" charset="-128"/>
                <a:cs typeface="メイリオ" pitchFamily="50" charset="-128"/>
              </a:rPr>
              <a:t>システム保持される各種データを手作業で作成した紐付け表を用いて、原価を配賦</a:t>
            </a:r>
            <a:endParaRPr kumimoji="1" lang="en-US" altLang="ja-JP" dirty="0">
              <a:solidFill>
                <a:srgbClr val="FF0000"/>
              </a:solidFill>
              <a:latin typeface="Yu Gothic UI" panose="020B0500000000000000" pitchFamily="50" charset="-128"/>
              <a:ea typeface="Yu Gothic UI" panose="020B0500000000000000" pitchFamily="50" charset="-128"/>
              <a:cs typeface="メイリオ" pitchFamily="50" charset="-128"/>
            </a:endParaRPr>
          </a:p>
          <a:p>
            <a:pPr defTabSz="914400" fontAlgn="base">
              <a:spcBef>
                <a:spcPct val="0"/>
              </a:spcBef>
              <a:spcAft>
                <a:spcPct val="0"/>
              </a:spcAft>
            </a:pPr>
            <a:r>
              <a:rPr kumimoji="1" lang="ja-JP" altLang="en-US" b="1"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→エンジン</a:t>
            </a:r>
            <a:r>
              <a:rPr kumimoji="1" lang="en-US" altLang="ja-JP" b="1"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1</a:t>
            </a:r>
            <a:r>
              <a:rPr kumimoji="1" lang="ja-JP" altLang="en-US" b="1"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台製造するためのコストを算出</a:t>
            </a:r>
            <a:endParaRPr kumimoji="1" lang="en-US" altLang="ja-JP" b="1" u="sng"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sp>
        <p:nvSpPr>
          <p:cNvPr id="261" name="フローチャート: 磁気ディスク 260">
            <a:extLst>
              <a:ext uri="{FF2B5EF4-FFF2-40B4-BE49-F238E27FC236}">
                <a16:creationId xmlns:a16="http://schemas.microsoft.com/office/drawing/2014/main" id="{7D1F25DC-10D9-7D8D-8C7D-343157C6F6A4}"/>
              </a:ext>
            </a:extLst>
          </p:cNvPr>
          <p:cNvSpPr/>
          <p:nvPr/>
        </p:nvSpPr>
        <p:spPr bwMode="auto">
          <a:xfrm>
            <a:off x="4153678" y="3663210"/>
            <a:ext cx="335902" cy="317240"/>
          </a:xfrm>
          <a:prstGeom prst="flowChartMagneticDisk">
            <a:avLst/>
          </a:prstGeom>
          <a:solidFill>
            <a:srgbClr val="0070C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62" name="フローチャート: 磁気ディスク 261">
            <a:extLst>
              <a:ext uri="{FF2B5EF4-FFF2-40B4-BE49-F238E27FC236}">
                <a16:creationId xmlns:a16="http://schemas.microsoft.com/office/drawing/2014/main" id="{A744EDBC-ADC0-0593-D41F-F005B130966B}"/>
              </a:ext>
            </a:extLst>
          </p:cNvPr>
          <p:cNvSpPr/>
          <p:nvPr/>
        </p:nvSpPr>
        <p:spPr bwMode="auto">
          <a:xfrm>
            <a:off x="6654282" y="3541912"/>
            <a:ext cx="335902" cy="317240"/>
          </a:xfrm>
          <a:prstGeom prst="flowChartMagneticDisk">
            <a:avLst/>
          </a:prstGeom>
          <a:solidFill>
            <a:srgbClr val="BBE0E3">
              <a:lumMod val="75000"/>
            </a:srgbClr>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63" name="フローチャート: 磁気ディスク 262">
            <a:extLst>
              <a:ext uri="{FF2B5EF4-FFF2-40B4-BE49-F238E27FC236}">
                <a16:creationId xmlns:a16="http://schemas.microsoft.com/office/drawing/2014/main" id="{95E0D3D9-0CCB-7554-82D7-D6D671FE100F}"/>
              </a:ext>
            </a:extLst>
          </p:cNvPr>
          <p:cNvSpPr/>
          <p:nvPr/>
        </p:nvSpPr>
        <p:spPr bwMode="auto">
          <a:xfrm>
            <a:off x="8800323" y="3915136"/>
            <a:ext cx="335902" cy="317240"/>
          </a:xfrm>
          <a:prstGeom prst="flowChartMagneticDisk">
            <a:avLst/>
          </a:prstGeom>
          <a:solidFill>
            <a:srgbClr val="FF9900"/>
          </a:solidFill>
          <a:ln>
            <a:solidFill>
              <a:srgbClr val="FFFFFF"/>
            </a:solid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64" name="正方形/長方形 263">
            <a:extLst>
              <a:ext uri="{FF2B5EF4-FFF2-40B4-BE49-F238E27FC236}">
                <a16:creationId xmlns:a16="http://schemas.microsoft.com/office/drawing/2014/main" id="{2909AF95-EA2F-E0DD-B97D-DAC270F7965B}"/>
              </a:ext>
            </a:extLst>
          </p:cNvPr>
          <p:cNvSpPr/>
          <p:nvPr/>
        </p:nvSpPr>
        <p:spPr>
          <a:xfrm>
            <a:off x="5501421" y="5771927"/>
            <a:ext cx="975580" cy="233265"/>
          </a:xfrm>
          <a:prstGeom prst="rect">
            <a:avLst/>
          </a:prstGeom>
          <a:noFill/>
          <a:ln w="12700">
            <a:noFill/>
          </a:ln>
        </p:spPr>
        <p:txBody>
          <a:bodyPr wrap="square" rtlCol="0" anchor="t">
            <a:noAutofit/>
          </a:bodyPr>
          <a:lstStyle/>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各種データ群</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sp>
        <p:nvSpPr>
          <p:cNvPr id="265" name="図形 264">
            <a:extLst>
              <a:ext uri="{FF2B5EF4-FFF2-40B4-BE49-F238E27FC236}">
                <a16:creationId xmlns:a16="http://schemas.microsoft.com/office/drawing/2014/main" id="{6C5691EC-98D1-F68D-94B1-22A4274DCDC2}"/>
              </a:ext>
            </a:extLst>
          </p:cNvPr>
          <p:cNvSpPr/>
          <p:nvPr/>
        </p:nvSpPr>
        <p:spPr>
          <a:xfrm rot="11613098" flipH="1">
            <a:off x="7761665" y="5506364"/>
            <a:ext cx="529220" cy="367292"/>
          </a:xfrm>
          <a:prstGeom prst="swooshArrow">
            <a:avLst>
              <a:gd name="adj1" fmla="val 18432"/>
              <a:gd name="adj2" fmla="val 25000"/>
            </a:avLst>
          </a:prstGeom>
          <a:solidFill>
            <a:srgbClr val="FFFFFF">
              <a:lumMod val="75000"/>
            </a:srgbClr>
          </a:solidFill>
          <a:ln>
            <a:noFill/>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ＭＳ Ｐゴシック" pitchFamily="50" charset="-128"/>
              <a:ea typeface="ＭＳ Ｐゴシック" pitchFamily="50" charset="-128"/>
            </a:endParaRPr>
          </a:p>
        </p:txBody>
      </p:sp>
      <p:sp>
        <p:nvSpPr>
          <p:cNvPr id="266" name="矢印: 下 265">
            <a:extLst>
              <a:ext uri="{FF2B5EF4-FFF2-40B4-BE49-F238E27FC236}">
                <a16:creationId xmlns:a16="http://schemas.microsoft.com/office/drawing/2014/main" id="{D14D4804-C61A-5261-DA23-842961BF8D75}"/>
              </a:ext>
            </a:extLst>
          </p:cNvPr>
          <p:cNvSpPr/>
          <p:nvPr/>
        </p:nvSpPr>
        <p:spPr bwMode="auto">
          <a:xfrm>
            <a:off x="3268980" y="2962635"/>
            <a:ext cx="388620" cy="297180"/>
          </a:xfrm>
          <a:prstGeom prst="downArrow">
            <a:avLst/>
          </a:prstGeom>
          <a:solidFill>
            <a:srgbClr val="0070C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sp>
        <p:nvSpPr>
          <p:cNvPr id="267" name="矢印: 下 266">
            <a:extLst>
              <a:ext uri="{FF2B5EF4-FFF2-40B4-BE49-F238E27FC236}">
                <a16:creationId xmlns:a16="http://schemas.microsoft.com/office/drawing/2014/main" id="{F709E1A9-A48C-6E61-E02F-E281D4B34E90}"/>
              </a:ext>
            </a:extLst>
          </p:cNvPr>
          <p:cNvSpPr/>
          <p:nvPr/>
        </p:nvSpPr>
        <p:spPr bwMode="auto">
          <a:xfrm>
            <a:off x="5669280" y="2962635"/>
            <a:ext cx="388620" cy="297180"/>
          </a:xfrm>
          <a:prstGeom prst="downArrow">
            <a:avLst/>
          </a:prstGeom>
          <a:solidFill>
            <a:srgbClr val="BBE0E3">
              <a:lumMod val="90000"/>
            </a:srgbClr>
          </a:solidFill>
          <a:ln>
            <a:noFill/>
          </a:ln>
          <a:effectLst/>
        </p:spPr>
        <p:txBody>
          <a:bodyPr vert="horz" wrap="square" lIns="36000" tIns="0" rIns="36000" bIns="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600" b="0" i="0" u="none" strike="noStrike" kern="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endParaRPr>
          </a:p>
        </p:txBody>
      </p:sp>
      <p:sp>
        <p:nvSpPr>
          <p:cNvPr id="268" name="矢印: 下 267">
            <a:extLst>
              <a:ext uri="{FF2B5EF4-FFF2-40B4-BE49-F238E27FC236}">
                <a16:creationId xmlns:a16="http://schemas.microsoft.com/office/drawing/2014/main" id="{DD3B0275-B535-6C3E-4056-487BC65DAABF}"/>
              </a:ext>
            </a:extLst>
          </p:cNvPr>
          <p:cNvSpPr/>
          <p:nvPr/>
        </p:nvSpPr>
        <p:spPr bwMode="auto">
          <a:xfrm>
            <a:off x="7947660" y="2962635"/>
            <a:ext cx="388620" cy="297180"/>
          </a:xfrm>
          <a:prstGeom prst="downArrow">
            <a:avLst/>
          </a:prstGeom>
          <a:solidFill>
            <a:srgbClr val="FF9900"/>
          </a:solidFill>
          <a:ln>
            <a:noFill/>
          </a:ln>
          <a:effectLst/>
        </p:spPr>
        <p:txBody>
          <a:bodyPr vert="horz" wrap="square" lIns="36000" tIns="0" rIns="36000" bIns="0" numCol="1" rtlCol="0" anchor="t" anchorCtr="0" compatLnSpc="1">
            <a:prstTxWarp prst="textNoShape">
              <a:avLst/>
            </a:prstTxWarp>
          </a:bodyPr>
          <a:lstStyle/>
          <a:p>
            <a:pPr defTabSz="914400" fontAlgn="base">
              <a:spcBef>
                <a:spcPct val="0"/>
              </a:spcBef>
              <a:spcAft>
                <a:spcPct val="0"/>
              </a:spcAft>
            </a:pPr>
            <a:endParaRPr kumimoji="1" lang="ja-JP" altLang="en-US" sz="1600" dirty="0">
              <a:solidFill>
                <a:srgbClr val="000000"/>
              </a:solidFill>
              <a:latin typeface="Yu Gothic UI" panose="020B0500000000000000" pitchFamily="50" charset="-128"/>
              <a:ea typeface="Yu Gothic UI" panose="020B0500000000000000" pitchFamily="50" charset="-128"/>
            </a:endParaRPr>
          </a:p>
        </p:txBody>
      </p:sp>
      <p:grpSp>
        <p:nvGrpSpPr>
          <p:cNvPr id="269" name="グループ化 268">
            <a:extLst>
              <a:ext uri="{FF2B5EF4-FFF2-40B4-BE49-F238E27FC236}">
                <a16:creationId xmlns:a16="http://schemas.microsoft.com/office/drawing/2014/main" id="{351E955F-F931-74F3-29F5-6F8FFC0D068E}"/>
              </a:ext>
            </a:extLst>
          </p:cNvPr>
          <p:cNvGrpSpPr/>
          <p:nvPr/>
        </p:nvGrpSpPr>
        <p:grpSpPr>
          <a:xfrm>
            <a:off x="2231984" y="4579475"/>
            <a:ext cx="512771" cy="632615"/>
            <a:chOff x="140372" y="5376299"/>
            <a:chExt cx="878738" cy="1109947"/>
          </a:xfrm>
        </p:grpSpPr>
        <p:pic>
          <p:nvPicPr>
            <p:cNvPr id="270" name="図 269">
              <a:extLst>
                <a:ext uri="{FF2B5EF4-FFF2-40B4-BE49-F238E27FC236}">
                  <a16:creationId xmlns:a16="http://schemas.microsoft.com/office/drawing/2014/main" id="{402185CD-69F3-ECB0-AFEC-7A5D72CDF7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998" y="5421086"/>
              <a:ext cx="202601" cy="225963"/>
            </a:xfrm>
            <a:prstGeom prst="rect">
              <a:avLst/>
            </a:prstGeom>
            <a:solidFill>
              <a:srgbClr val="808080"/>
            </a:solidFill>
          </p:spPr>
        </p:pic>
        <p:pic>
          <p:nvPicPr>
            <p:cNvPr id="271" name="図 270">
              <a:extLst>
                <a:ext uri="{FF2B5EF4-FFF2-40B4-BE49-F238E27FC236}">
                  <a16:creationId xmlns:a16="http://schemas.microsoft.com/office/drawing/2014/main" id="{EEF97EDA-4F81-584B-A6E3-839ED0533B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47781" y="5376299"/>
              <a:ext cx="228519" cy="226919"/>
            </a:xfrm>
            <a:prstGeom prst="rect">
              <a:avLst/>
            </a:prstGeom>
            <a:noFill/>
          </p:spPr>
        </p:pic>
        <p:pic>
          <p:nvPicPr>
            <p:cNvPr id="272" name="図 271">
              <a:extLst>
                <a:ext uri="{FF2B5EF4-FFF2-40B4-BE49-F238E27FC236}">
                  <a16:creationId xmlns:a16="http://schemas.microsoft.com/office/drawing/2014/main" id="{FE06F53D-C332-4C3A-25C7-D140A325A7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372" y="5451330"/>
              <a:ext cx="593289" cy="740082"/>
            </a:xfrm>
            <a:prstGeom prst="rect">
              <a:avLst/>
            </a:prstGeom>
          </p:spPr>
        </p:pic>
        <p:pic>
          <p:nvPicPr>
            <p:cNvPr id="273" name="Picture 660">
              <a:extLst>
                <a:ext uri="{FF2B5EF4-FFF2-40B4-BE49-F238E27FC236}">
                  <a16:creationId xmlns:a16="http://schemas.microsoft.com/office/drawing/2014/main" id="{A66CDF99-C3FA-44A6-5959-AE65F5CDD29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430" y="5795367"/>
              <a:ext cx="741680" cy="69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4" name="正方形/長方形 273">
            <a:extLst>
              <a:ext uri="{FF2B5EF4-FFF2-40B4-BE49-F238E27FC236}">
                <a16:creationId xmlns:a16="http://schemas.microsoft.com/office/drawing/2014/main" id="{F12E22E3-58D3-5E07-44A6-17971D999D29}"/>
              </a:ext>
            </a:extLst>
          </p:cNvPr>
          <p:cNvSpPr/>
          <p:nvPr/>
        </p:nvSpPr>
        <p:spPr>
          <a:xfrm>
            <a:off x="3299395" y="5771927"/>
            <a:ext cx="1302151" cy="233265"/>
          </a:xfrm>
          <a:prstGeom prst="rect">
            <a:avLst/>
          </a:prstGeom>
          <a:noFill/>
          <a:ln w="12700">
            <a:noFill/>
          </a:ln>
        </p:spPr>
        <p:txBody>
          <a:bodyPr wrap="square" rtlCol="0" anchor="t">
            <a:noAutofit/>
          </a:bodyPr>
          <a:lstStyle/>
          <a:p>
            <a:pPr defTabSz="914400" fontAlgn="base">
              <a:spcBef>
                <a:spcPct val="0"/>
              </a:spcBef>
              <a:spcAft>
                <a:spcPct val="0"/>
              </a:spcAft>
            </a:pPr>
            <a:r>
              <a:rPr kumimoji="1" lang="ja-JP" altLang="en-US"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分析：財務部門</a:t>
            </a:r>
            <a:endParaRPr kumimoji="1" lang="en-US" altLang="ja-JP"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grpSp>
        <p:nvGrpSpPr>
          <p:cNvPr id="275" name="グループ化 274">
            <a:extLst>
              <a:ext uri="{FF2B5EF4-FFF2-40B4-BE49-F238E27FC236}">
                <a16:creationId xmlns:a16="http://schemas.microsoft.com/office/drawing/2014/main" id="{C0F35D33-02F7-9D19-4B37-AE8C5B30D32F}"/>
              </a:ext>
            </a:extLst>
          </p:cNvPr>
          <p:cNvGrpSpPr/>
          <p:nvPr/>
        </p:nvGrpSpPr>
        <p:grpSpPr>
          <a:xfrm>
            <a:off x="2194661" y="5204625"/>
            <a:ext cx="512771" cy="632615"/>
            <a:chOff x="140372" y="5376299"/>
            <a:chExt cx="878738" cy="1109947"/>
          </a:xfrm>
        </p:grpSpPr>
        <p:pic>
          <p:nvPicPr>
            <p:cNvPr id="276" name="図 275">
              <a:extLst>
                <a:ext uri="{FF2B5EF4-FFF2-40B4-BE49-F238E27FC236}">
                  <a16:creationId xmlns:a16="http://schemas.microsoft.com/office/drawing/2014/main" id="{27814E14-14E3-F87F-2EA9-F1ECEB9C36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998" y="5421086"/>
              <a:ext cx="202601" cy="225963"/>
            </a:xfrm>
            <a:prstGeom prst="rect">
              <a:avLst/>
            </a:prstGeom>
            <a:solidFill>
              <a:srgbClr val="808080"/>
            </a:solidFill>
          </p:spPr>
        </p:pic>
        <p:pic>
          <p:nvPicPr>
            <p:cNvPr id="277" name="図 276">
              <a:extLst>
                <a:ext uri="{FF2B5EF4-FFF2-40B4-BE49-F238E27FC236}">
                  <a16:creationId xmlns:a16="http://schemas.microsoft.com/office/drawing/2014/main" id="{743E0143-5FCE-004D-126F-3D9580938C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47781" y="5376299"/>
              <a:ext cx="228519" cy="226919"/>
            </a:xfrm>
            <a:prstGeom prst="rect">
              <a:avLst/>
            </a:prstGeom>
            <a:noFill/>
          </p:spPr>
        </p:pic>
        <p:pic>
          <p:nvPicPr>
            <p:cNvPr id="278" name="図 277">
              <a:extLst>
                <a:ext uri="{FF2B5EF4-FFF2-40B4-BE49-F238E27FC236}">
                  <a16:creationId xmlns:a16="http://schemas.microsoft.com/office/drawing/2014/main" id="{5B5B90BD-9DF9-D4DB-6C01-F6D6CB6E4F5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372" y="5451330"/>
              <a:ext cx="593289" cy="740082"/>
            </a:xfrm>
            <a:prstGeom prst="rect">
              <a:avLst/>
            </a:prstGeom>
          </p:spPr>
        </p:pic>
        <p:pic>
          <p:nvPicPr>
            <p:cNvPr id="279" name="Picture 660">
              <a:extLst>
                <a:ext uri="{FF2B5EF4-FFF2-40B4-BE49-F238E27FC236}">
                  <a16:creationId xmlns:a16="http://schemas.microsoft.com/office/drawing/2014/main" id="{51B7C717-6499-652C-7DC7-F740D74B8CD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430" y="5795367"/>
              <a:ext cx="741680" cy="69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正方形/長方形 279">
            <a:extLst>
              <a:ext uri="{FF2B5EF4-FFF2-40B4-BE49-F238E27FC236}">
                <a16:creationId xmlns:a16="http://schemas.microsoft.com/office/drawing/2014/main" id="{8048F880-059E-837E-044F-FA3B757193F2}"/>
              </a:ext>
            </a:extLst>
          </p:cNvPr>
          <p:cNvSpPr/>
          <p:nvPr/>
        </p:nvSpPr>
        <p:spPr>
          <a:xfrm>
            <a:off x="1905000" y="5877673"/>
            <a:ext cx="1427584" cy="233265"/>
          </a:xfrm>
          <a:prstGeom prst="rect">
            <a:avLst/>
          </a:prstGeom>
          <a:noFill/>
          <a:ln w="12700">
            <a:noFill/>
          </a:ln>
        </p:spPr>
        <p:txBody>
          <a:bodyPr wrap="square" rtlCol="0" anchor="t">
            <a:noAutofit/>
          </a:bodyPr>
          <a:lstStyle/>
          <a:p>
            <a:pPr defTabSz="914400" fontAlgn="base">
              <a:spcBef>
                <a:spcPct val="0"/>
              </a:spcBef>
              <a:spcAft>
                <a:spcPct val="0"/>
              </a:spcAft>
            </a:pPr>
            <a:r>
              <a:rPr kumimoji="1" lang="ja-JP" altLang="en-US" sz="1050"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rPr>
              <a:t>財務部門だけでなく、各担当者が同じような作業を実施</a:t>
            </a:r>
            <a:endParaRPr kumimoji="1" lang="en-US" altLang="ja-JP" sz="1050" dirty="0">
              <a:solidFill>
                <a:srgbClr val="000000">
                  <a:lumMod val="75000"/>
                  <a:lumOff val="25000"/>
                </a:srgbClr>
              </a:solidFill>
              <a:latin typeface="Yu Gothic UI" panose="020B0500000000000000" pitchFamily="50" charset="-128"/>
              <a:ea typeface="Yu Gothic UI" panose="020B0500000000000000" pitchFamily="50" charset="-128"/>
              <a:cs typeface="メイリオ" pitchFamily="50" charset="-128"/>
            </a:endParaRPr>
          </a:p>
        </p:txBody>
      </p:sp>
    </p:spTree>
    <p:extLst>
      <p:ext uri="{BB962C8B-B14F-4D97-AF65-F5344CB8AC3E}">
        <p14:creationId xmlns:p14="http://schemas.microsoft.com/office/powerpoint/2010/main" val="291825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3C7B9-DD60-6678-73BD-ECEFDEAD146A}"/>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754CAC3-7796-6E16-8120-C69225176197}"/>
              </a:ext>
            </a:extLst>
          </p:cNvPr>
          <p:cNvSpPr>
            <a:spLocks noGrp="1"/>
          </p:cNvSpPr>
          <p:nvPr>
            <p:ph type="body" sz="quarter" idx="15"/>
          </p:nvPr>
        </p:nvSpPr>
        <p:spPr>
          <a:xfrm>
            <a:off x="398026" y="977732"/>
            <a:ext cx="11478792" cy="268950"/>
          </a:xfrm>
        </p:spPr>
        <p:txBody>
          <a:bodyPr/>
          <a:lstStyle/>
          <a:p>
            <a:r>
              <a:rPr lang="en-US" altLang="ja-JP" dirty="0"/>
              <a:t>MDM</a:t>
            </a:r>
            <a:r>
              <a:rPr lang="ja-JP" altLang="en-US" dirty="0"/>
              <a:t>利用の最たるものが業務</a:t>
            </a:r>
            <a:r>
              <a:rPr lang="en-US" altLang="ja-JP" dirty="0"/>
              <a:t>/</a:t>
            </a:r>
            <a:r>
              <a:rPr lang="ja-JP" altLang="en-US" dirty="0"/>
              <a:t>組織横断での利用例になります。</a:t>
            </a:r>
          </a:p>
        </p:txBody>
      </p:sp>
      <p:sp>
        <p:nvSpPr>
          <p:cNvPr id="2" name="テキスト プレースホルダー 1">
            <a:extLst>
              <a:ext uri="{FF2B5EF4-FFF2-40B4-BE49-F238E27FC236}">
                <a16:creationId xmlns:a16="http://schemas.microsoft.com/office/drawing/2014/main" id="{C876A21A-5117-B21B-3698-01BCF2DEDE38}"/>
              </a:ext>
            </a:extLst>
          </p:cNvPr>
          <p:cNvSpPr>
            <a:spLocks noGrp="1"/>
          </p:cNvSpPr>
          <p:nvPr>
            <p:ph type="body" sz="quarter" idx="16"/>
          </p:nvPr>
        </p:nvSpPr>
        <p:spPr>
          <a:xfrm>
            <a:off x="398026" y="46353"/>
            <a:ext cx="10262802" cy="766870"/>
          </a:xfrm>
        </p:spPr>
        <p:txBody>
          <a:bodyPr/>
          <a:lstStyle/>
          <a:p>
            <a:r>
              <a:rPr lang="en-US" altLang="ja-JP" dirty="0"/>
              <a:t>【</a:t>
            </a:r>
            <a:r>
              <a:rPr lang="ja-JP" altLang="en-US" dirty="0"/>
              <a:t>参考</a:t>
            </a:r>
            <a:r>
              <a:rPr lang="en-US" altLang="ja-JP" dirty="0"/>
              <a:t>】</a:t>
            </a:r>
            <a:br>
              <a:rPr lang="en-US" altLang="ja-JP" dirty="0"/>
            </a:br>
            <a:r>
              <a:rPr lang="en-US" altLang="ja-JP" dirty="0"/>
              <a:t>MDM</a:t>
            </a:r>
            <a:r>
              <a:rPr lang="ja-JP" altLang="en-US" dirty="0"/>
              <a:t>利用例</a:t>
            </a:r>
            <a:r>
              <a:rPr lang="en-US" altLang="ja-JP" dirty="0"/>
              <a:t>(4/4)</a:t>
            </a:r>
          </a:p>
        </p:txBody>
      </p:sp>
      <p:sp>
        <p:nvSpPr>
          <p:cNvPr id="51" name="正方形/長方形 50">
            <a:extLst>
              <a:ext uri="{FF2B5EF4-FFF2-40B4-BE49-F238E27FC236}">
                <a16:creationId xmlns:a16="http://schemas.microsoft.com/office/drawing/2014/main" id="{BBF8F207-6056-82FC-C39E-800482024824}"/>
              </a:ext>
            </a:extLst>
          </p:cNvPr>
          <p:cNvSpPr/>
          <p:nvPr/>
        </p:nvSpPr>
        <p:spPr>
          <a:xfrm>
            <a:off x="783303" y="1337806"/>
            <a:ext cx="11021962" cy="5276850"/>
          </a:xfrm>
          <a:prstGeom prst="rect">
            <a:avLst/>
          </a:prstGeom>
          <a:solidFill>
            <a:sysClr val="window" lastClr="FFFFFF">
              <a:lumMod val="95000"/>
            </a:sysClr>
          </a:solidFill>
          <a:ln w="12700">
            <a:solidFill>
              <a:sysClr val="windowText" lastClr="000000">
                <a:lumMod val="75000"/>
                <a:lumOff val="25000"/>
              </a:sysClr>
            </a:solidFill>
          </a:ln>
        </p:spPr>
        <p:txBody>
          <a:bodyPr wrap="square" rtlCol="0" anchor="t">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■某酒類メーカにおいて最終消費者である一般消費者への販売実績を把握するために、小売業者→一般消費者への販売実績データ</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実販データ</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を入手</a:t>
            </a: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b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b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 実販データの構成要素の</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1</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つである販売店舗は「業界標準コード」が採用されており、某酒類メーカが利用する販売店コード</a:t>
            </a:r>
            <a:b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b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　</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メーカ独自コード</a:t>
            </a:r>
            <a:r>
              <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a:t>
            </a:r>
            <a:r>
              <a:rPr kumimoji="1" lang="ja-JP" altLang="en-US"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rPr>
              <a:t>とは乖離しており、実際の利活用においては業界標準コードとメーカ独自コードの紐付けを別途実施</a:t>
            </a:r>
            <a:endParaRPr kumimoji="1" lang="en-US" altLang="ja-JP" sz="1400" b="0" i="0" u="none" strike="noStrike" kern="0" cap="none" spc="0" normalizeH="0" baseline="0" noProof="0" dirty="0">
              <a:ln>
                <a:noFill/>
              </a:ln>
              <a:solidFill>
                <a:prstClr val="black">
                  <a:lumMod val="75000"/>
                  <a:lumOff val="25000"/>
                </a:prstClr>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52" name="正方形/長方形 51">
            <a:extLst>
              <a:ext uri="{FF2B5EF4-FFF2-40B4-BE49-F238E27FC236}">
                <a16:creationId xmlns:a16="http://schemas.microsoft.com/office/drawing/2014/main" id="{A1F04EA2-7943-2763-BC44-317F7F7DF12B}"/>
              </a:ext>
            </a:extLst>
          </p:cNvPr>
          <p:cNvSpPr/>
          <p:nvPr/>
        </p:nvSpPr>
        <p:spPr>
          <a:xfrm>
            <a:off x="1384607" y="2185531"/>
            <a:ext cx="1057275" cy="333375"/>
          </a:xfrm>
          <a:prstGeom prst="rect">
            <a:avLst/>
          </a:prstGeom>
          <a:solidFill>
            <a:sysClr val="window" lastClr="FFFFFF"/>
          </a:solidFill>
          <a:ln w="12700">
            <a:solidFill>
              <a:sysClr val="windowText" lastClr="000000">
                <a:lumMod val="75000"/>
                <a:lumOff val="25000"/>
              </a:sysClr>
            </a:solidFill>
          </a:ln>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メーカ</a:t>
            </a:r>
          </a:p>
        </p:txBody>
      </p:sp>
      <p:sp>
        <p:nvSpPr>
          <p:cNvPr id="53" name="正方形/長方形 52">
            <a:extLst>
              <a:ext uri="{FF2B5EF4-FFF2-40B4-BE49-F238E27FC236}">
                <a16:creationId xmlns:a16="http://schemas.microsoft.com/office/drawing/2014/main" id="{4160EC92-868D-EFE3-6BCE-9AFF3FE2E1E2}"/>
              </a:ext>
            </a:extLst>
          </p:cNvPr>
          <p:cNvSpPr/>
          <p:nvPr/>
        </p:nvSpPr>
        <p:spPr>
          <a:xfrm>
            <a:off x="4153719" y="2185531"/>
            <a:ext cx="1057275" cy="333375"/>
          </a:xfrm>
          <a:prstGeom prst="rect">
            <a:avLst/>
          </a:prstGeom>
          <a:solidFill>
            <a:sysClr val="window" lastClr="FFFFFF"/>
          </a:solidFill>
          <a:ln w="12700">
            <a:solidFill>
              <a:sysClr val="windowText" lastClr="000000">
                <a:lumMod val="75000"/>
                <a:lumOff val="25000"/>
              </a:sysClr>
            </a:solidFill>
          </a:ln>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卸業者</a:t>
            </a:r>
          </a:p>
        </p:txBody>
      </p:sp>
      <p:sp>
        <p:nvSpPr>
          <p:cNvPr id="54" name="正方形/長方形 53">
            <a:extLst>
              <a:ext uri="{FF2B5EF4-FFF2-40B4-BE49-F238E27FC236}">
                <a16:creationId xmlns:a16="http://schemas.microsoft.com/office/drawing/2014/main" id="{4E1C66D5-7765-A6B3-ED41-5BF475A33507}"/>
              </a:ext>
            </a:extLst>
          </p:cNvPr>
          <p:cNvSpPr/>
          <p:nvPr/>
        </p:nvSpPr>
        <p:spPr>
          <a:xfrm>
            <a:off x="6922831" y="2185531"/>
            <a:ext cx="1057275" cy="333375"/>
          </a:xfrm>
          <a:prstGeom prst="rect">
            <a:avLst/>
          </a:prstGeom>
          <a:solidFill>
            <a:sysClr val="window" lastClr="FFFFFF"/>
          </a:solidFill>
          <a:ln w="12700">
            <a:solidFill>
              <a:sysClr val="windowText" lastClr="000000">
                <a:lumMod val="75000"/>
                <a:lumOff val="25000"/>
              </a:sysClr>
            </a:solidFill>
          </a:ln>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小売業者</a:t>
            </a:r>
          </a:p>
        </p:txBody>
      </p:sp>
      <p:sp>
        <p:nvSpPr>
          <p:cNvPr id="55" name="正方形/長方形 54">
            <a:extLst>
              <a:ext uri="{FF2B5EF4-FFF2-40B4-BE49-F238E27FC236}">
                <a16:creationId xmlns:a16="http://schemas.microsoft.com/office/drawing/2014/main" id="{481DF1BC-A998-79F2-9DE7-B04A5A243354}"/>
              </a:ext>
            </a:extLst>
          </p:cNvPr>
          <p:cNvSpPr/>
          <p:nvPr/>
        </p:nvSpPr>
        <p:spPr>
          <a:xfrm>
            <a:off x="9691943" y="2185531"/>
            <a:ext cx="1057275" cy="333375"/>
          </a:xfrm>
          <a:prstGeom prst="rect">
            <a:avLst/>
          </a:prstGeom>
          <a:solidFill>
            <a:sysClr val="window" lastClr="FFFFFF"/>
          </a:solidFill>
          <a:ln w="12700">
            <a:solidFill>
              <a:sysClr val="windowText" lastClr="000000">
                <a:lumMod val="75000"/>
                <a:lumOff val="25000"/>
              </a:sysClr>
            </a:solidFill>
          </a:ln>
        </p:spPr>
        <p:txBody>
          <a:bodyPr wrap="square" lIns="36000" rIns="36000"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一般消費者</a:t>
            </a:r>
          </a:p>
        </p:txBody>
      </p:sp>
      <p:cxnSp>
        <p:nvCxnSpPr>
          <p:cNvPr id="56" name="直線矢印コネクタ 55">
            <a:extLst>
              <a:ext uri="{FF2B5EF4-FFF2-40B4-BE49-F238E27FC236}">
                <a16:creationId xmlns:a16="http://schemas.microsoft.com/office/drawing/2014/main" id="{E74A9BFA-D847-1225-F218-358EA7527365}"/>
              </a:ext>
            </a:extLst>
          </p:cNvPr>
          <p:cNvCxnSpPr>
            <a:stCxn id="52" idx="3"/>
            <a:endCxn id="53" idx="1"/>
          </p:cNvCxnSpPr>
          <p:nvPr/>
        </p:nvCxnSpPr>
        <p:spPr bwMode="auto">
          <a:xfrm>
            <a:off x="2441882" y="2352219"/>
            <a:ext cx="1711837"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13006464-2D47-58A5-2FA1-8872CA90A4CC}"/>
              </a:ext>
            </a:extLst>
          </p:cNvPr>
          <p:cNvCxnSpPr>
            <a:cxnSpLocks/>
            <a:stCxn id="53" idx="3"/>
            <a:endCxn id="54" idx="1"/>
          </p:cNvCxnSpPr>
          <p:nvPr/>
        </p:nvCxnSpPr>
        <p:spPr bwMode="auto">
          <a:xfrm>
            <a:off x="5210994" y="2352219"/>
            <a:ext cx="1711837"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58" name="直線矢印コネクタ 57">
            <a:extLst>
              <a:ext uri="{FF2B5EF4-FFF2-40B4-BE49-F238E27FC236}">
                <a16:creationId xmlns:a16="http://schemas.microsoft.com/office/drawing/2014/main" id="{C03E40A9-C267-3D03-7C5F-6745AFE0D410}"/>
              </a:ext>
            </a:extLst>
          </p:cNvPr>
          <p:cNvCxnSpPr>
            <a:cxnSpLocks/>
            <a:stCxn id="54" idx="3"/>
            <a:endCxn id="55" idx="1"/>
          </p:cNvCxnSpPr>
          <p:nvPr/>
        </p:nvCxnSpPr>
        <p:spPr bwMode="auto">
          <a:xfrm>
            <a:off x="7980106" y="2352219"/>
            <a:ext cx="1711837" cy="0"/>
          </a:xfrm>
          <a:prstGeom prst="straightConnector1">
            <a:avLst/>
          </a:prstGeom>
          <a:solidFill>
            <a:srgbClr val="4472C4"/>
          </a:solidFill>
          <a:ln w="9525" cap="flat" cmpd="sng" algn="ctr">
            <a:solidFill>
              <a:sysClr val="windowText" lastClr="000000"/>
            </a:solidFill>
            <a:prstDash val="solid"/>
            <a:round/>
            <a:headEnd type="none" w="med" len="med"/>
            <a:tailEnd type="triangle"/>
          </a:ln>
          <a:effectLst/>
        </p:spPr>
      </p:cxnSp>
      <p:cxnSp>
        <p:nvCxnSpPr>
          <p:cNvPr id="59" name="直線矢印コネクタ 20">
            <a:extLst>
              <a:ext uri="{FF2B5EF4-FFF2-40B4-BE49-F238E27FC236}">
                <a16:creationId xmlns:a16="http://schemas.microsoft.com/office/drawing/2014/main" id="{947F8ECD-5639-F21A-214F-EF9609A9F9D6}"/>
              </a:ext>
            </a:extLst>
          </p:cNvPr>
          <p:cNvCxnSpPr>
            <a:cxnSpLocks/>
            <a:stCxn id="54" idx="2"/>
            <a:endCxn id="52" idx="2"/>
          </p:cNvCxnSpPr>
          <p:nvPr/>
        </p:nvCxnSpPr>
        <p:spPr bwMode="auto">
          <a:xfrm rot="5400000">
            <a:off x="4682357" y="-250206"/>
            <a:ext cx="12700" cy="5538224"/>
          </a:xfrm>
          <a:prstGeom prst="bentConnector3">
            <a:avLst>
              <a:gd name="adj1" fmla="val 1800000"/>
            </a:avLst>
          </a:prstGeom>
          <a:solidFill>
            <a:srgbClr val="4472C4"/>
          </a:solidFill>
          <a:ln w="9525" cap="flat" cmpd="sng" algn="ctr">
            <a:solidFill>
              <a:srgbClr val="FF0000"/>
            </a:solidFill>
            <a:prstDash val="solid"/>
            <a:round/>
            <a:headEnd type="none" w="med" len="med"/>
            <a:tailEnd type="triangle"/>
          </a:ln>
          <a:effectLst/>
        </p:spPr>
      </p:cxnSp>
      <p:sp>
        <p:nvSpPr>
          <p:cNvPr id="60" name="正方形/長方形 59">
            <a:extLst>
              <a:ext uri="{FF2B5EF4-FFF2-40B4-BE49-F238E27FC236}">
                <a16:creationId xmlns:a16="http://schemas.microsoft.com/office/drawing/2014/main" id="{85C3EDD3-2DAE-14B5-A592-0F482AC2D100}"/>
              </a:ext>
            </a:extLst>
          </p:cNvPr>
          <p:cNvSpPr/>
          <p:nvPr/>
        </p:nvSpPr>
        <p:spPr>
          <a:xfrm>
            <a:off x="4073524" y="2709406"/>
            <a:ext cx="1897565" cy="333375"/>
          </a:xfrm>
          <a:prstGeom prst="rect">
            <a:avLst/>
          </a:prstGeom>
          <a:noFill/>
          <a:ln w="12700">
            <a:noFill/>
          </a:ln>
        </p:spPr>
        <p:txBody>
          <a:bodyPr wrap="square" rtlCol="0" anchor="ctr">
            <a:noAutofit/>
          </a:bodyPr>
          <a:lstStyle/>
          <a:p>
            <a:pPr algn="ctr" defTabSz="914400" fontAlgn="base">
              <a:spcBef>
                <a:spcPct val="0"/>
              </a:spcBef>
              <a:spcAft>
                <a:spcPct val="0"/>
              </a:spcAft>
            </a:pPr>
            <a:r>
              <a:rPr kumimoji="1" lang="ja-JP" altLang="en-US" dirty="0">
                <a:solidFill>
                  <a:srgbClr val="FF0000"/>
                </a:solidFill>
                <a:latin typeface="游ゴシック" panose="020B0400000000000000" pitchFamily="50" charset="-128"/>
                <a:ea typeface="游ゴシック" panose="020B0400000000000000" pitchFamily="50" charset="-128"/>
                <a:cs typeface="メイリオ" pitchFamily="50" charset="-128"/>
              </a:rPr>
              <a:t>「実販データ」を入手</a:t>
            </a:r>
            <a:endParaRPr kumimoji="1" lang="en-US" altLang="ja-JP" dirty="0">
              <a:solidFill>
                <a:srgbClr val="FF0000"/>
              </a:solidFill>
              <a:latin typeface="游ゴシック" panose="020B0400000000000000" pitchFamily="50" charset="-128"/>
              <a:ea typeface="游ゴシック" panose="020B0400000000000000" pitchFamily="50" charset="-128"/>
              <a:cs typeface="メイリオ" pitchFamily="50" charset="-128"/>
            </a:endParaRPr>
          </a:p>
        </p:txBody>
      </p:sp>
      <p:graphicFrame>
        <p:nvGraphicFramePr>
          <p:cNvPr id="61" name="表 28">
            <a:extLst>
              <a:ext uri="{FF2B5EF4-FFF2-40B4-BE49-F238E27FC236}">
                <a16:creationId xmlns:a16="http://schemas.microsoft.com/office/drawing/2014/main" id="{A4E09FB1-1DCE-B7B5-CC1D-F60D7E657497}"/>
              </a:ext>
            </a:extLst>
          </p:cNvPr>
          <p:cNvGraphicFramePr>
            <a:graphicFrameLocks noGrp="1"/>
          </p:cNvGraphicFramePr>
          <p:nvPr>
            <p:extLst>
              <p:ext uri="{D42A27DB-BD31-4B8C-83A1-F6EECF244321}">
                <p14:modId xmlns:p14="http://schemas.microsoft.com/office/powerpoint/2010/main" val="897267616"/>
              </p:ext>
            </p:extLst>
          </p:nvPr>
        </p:nvGraphicFramePr>
        <p:xfrm>
          <a:off x="3083625" y="5024448"/>
          <a:ext cx="4759239" cy="548640"/>
        </p:xfrm>
        <a:graphic>
          <a:graphicData uri="http://schemas.openxmlformats.org/drawingml/2006/table">
            <a:tbl>
              <a:tblPr/>
              <a:tblGrid>
                <a:gridCol w="997268">
                  <a:extLst>
                    <a:ext uri="{9D8B030D-6E8A-4147-A177-3AD203B41FA5}">
                      <a16:colId xmlns:a16="http://schemas.microsoft.com/office/drawing/2014/main" val="2173799962"/>
                    </a:ext>
                  </a:extLst>
                </a:gridCol>
                <a:gridCol w="2031494">
                  <a:extLst>
                    <a:ext uri="{9D8B030D-6E8A-4147-A177-3AD203B41FA5}">
                      <a16:colId xmlns:a16="http://schemas.microsoft.com/office/drawing/2014/main" val="3793558547"/>
                    </a:ext>
                  </a:extLst>
                </a:gridCol>
                <a:gridCol w="1032387">
                  <a:extLst>
                    <a:ext uri="{9D8B030D-6E8A-4147-A177-3AD203B41FA5}">
                      <a16:colId xmlns:a16="http://schemas.microsoft.com/office/drawing/2014/main" val="3727504827"/>
                    </a:ext>
                  </a:extLst>
                </a:gridCol>
                <a:gridCol w="698090">
                  <a:extLst>
                    <a:ext uri="{9D8B030D-6E8A-4147-A177-3AD203B41FA5}">
                      <a16:colId xmlns:a16="http://schemas.microsoft.com/office/drawing/2014/main" val="2092977714"/>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販売店名称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住所</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65789352</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a:solidFill>
                            <a:schemeClr val="dk1"/>
                          </a:solidFill>
                          <a:effectLst/>
                          <a:latin typeface="メイリオ" panose="020B0604030504040204" pitchFamily="50" charset="-128"/>
                          <a:ea typeface="メイリオ" panose="020B0604030504040204" pitchFamily="50" charset="-128"/>
                          <a:cs typeface="+mn-cs"/>
                        </a:rPr>
                        <a:t>FM</a:t>
                      </a: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東京ワールドゲート店</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ja-JP" altLang="en-US" sz="1200" b="0" dirty="0">
                          <a:latin typeface="メイリオ" panose="020B0604030504040204" pitchFamily="50" charset="-128"/>
                          <a:ea typeface="メイリオ" panose="020B0604030504040204" pitchFamily="50" charset="-128"/>
                        </a:rPr>
                        <a:t>東京都</a:t>
                      </a:r>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07945376"/>
                  </a:ext>
                </a:extLst>
              </a:tr>
            </a:tbl>
          </a:graphicData>
        </a:graphic>
      </p:graphicFrame>
      <p:graphicFrame>
        <p:nvGraphicFramePr>
          <p:cNvPr id="62" name="表 61">
            <a:extLst>
              <a:ext uri="{FF2B5EF4-FFF2-40B4-BE49-F238E27FC236}">
                <a16:creationId xmlns:a16="http://schemas.microsoft.com/office/drawing/2014/main" id="{DC4528A7-9E83-3F66-672A-DEC006050B41}"/>
              </a:ext>
            </a:extLst>
          </p:cNvPr>
          <p:cNvGraphicFramePr>
            <a:graphicFrameLocks noGrp="1"/>
          </p:cNvGraphicFramePr>
          <p:nvPr>
            <p:extLst>
              <p:ext uri="{D42A27DB-BD31-4B8C-83A1-F6EECF244321}">
                <p14:modId xmlns:p14="http://schemas.microsoft.com/office/powerpoint/2010/main" val="2672731950"/>
              </p:ext>
            </p:extLst>
          </p:nvPr>
        </p:nvGraphicFramePr>
        <p:xfrm>
          <a:off x="1321500" y="3833823"/>
          <a:ext cx="6543748" cy="822960"/>
        </p:xfrm>
        <a:graphic>
          <a:graphicData uri="http://schemas.openxmlformats.org/drawingml/2006/table">
            <a:tbl>
              <a:tblPr/>
              <a:tblGrid>
                <a:gridCol w="551191">
                  <a:extLst>
                    <a:ext uri="{9D8B030D-6E8A-4147-A177-3AD203B41FA5}">
                      <a16:colId xmlns:a16="http://schemas.microsoft.com/office/drawing/2014/main" val="162589594"/>
                    </a:ext>
                  </a:extLst>
                </a:gridCol>
                <a:gridCol w="1254443">
                  <a:extLst>
                    <a:ext uri="{9D8B030D-6E8A-4147-A177-3AD203B41FA5}">
                      <a16:colId xmlns:a16="http://schemas.microsoft.com/office/drawing/2014/main" val="2768617514"/>
                    </a:ext>
                  </a:extLst>
                </a:gridCol>
                <a:gridCol w="909955">
                  <a:extLst>
                    <a:ext uri="{9D8B030D-6E8A-4147-A177-3AD203B41FA5}">
                      <a16:colId xmlns:a16="http://schemas.microsoft.com/office/drawing/2014/main" val="2173799962"/>
                    </a:ext>
                  </a:extLst>
                </a:gridCol>
                <a:gridCol w="2368868">
                  <a:extLst>
                    <a:ext uri="{9D8B030D-6E8A-4147-A177-3AD203B41FA5}">
                      <a16:colId xmlns:a16="http://schemas.microsoft.com/office/drawing/2014/main" val="3793558547"/>
                    </a:ext>
                  </a:extLst>
                </a:gridCol>
                <a:gridCol w="844868">
                  <a:extLst>
                    <a:ext uri="{9D8B030D-6E8A-4147-A177-3AD203B41FA5}">
                      <a16:colId xmlns:a16="http://schemas.microsoft.com/office/drawing/2014/main" val="3727504827"/>
                    </a:ext>
                  </a:extLst>
                </a:gridCol>
                <a:gridCol w="614423">
                  <a:extLst>
                    <a:ext uri="{9D8B030D-6E8A-4147-A177-3AD203B41FA5}">
                      <a16:colId xmlns:a16="http://schemas.microsoft.com/office/drawing/2014/main" val="2092977714"/>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日付</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商品</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販売店</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販売店名称</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販売数量</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XXX</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4/1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3248-584276</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T0098</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ファミマ東京ワールドゲート店</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latin typeface="メイリオ" panose="020B0604030504040204" pitchFamily="50" charset="-128"/>
                          <a:ea typeface="メイリオ" panose="020B0604030504040204" pitchFamily="50" charset="-128"/>
                        </a:rPr>
                        <a:t>10</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207945376"/>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4/1</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3248-584276</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T0098</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dk1"/>
                          </a:solidFill>
                          <a:effectLst/>
                          <a:latin typeface="メイリオ" panose="020B0604030504040204" pitchFamily="50" charset="-128"/>
                          <a:ea typeface="メイリオ" panose="020B0604030504040204" pitchFamily="50" charset="-128"/>
                          <a:cs typeface="+mn-cs"/>
                        </a:rPr>
                        <a:t>ファミマ東京ワールドゲート店</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latin typeface="メイリオ" panose="020B0604030504040204" pitchFamily="50" charset="-128"/>
                          <a:ea typeface="メイリオ" panose="020B0604030504040204" pitchFamily="50" charset="-128"/>
                        </a:rPr>
                        <a:t>3</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lumMod val="20000"/>
                        <a:lumOff val="80000"/>
                      </a:srgbClr>
                    </a:solidFill>
                  </a:tcPr>
                </a:tc>
                <a:extLst>
                  <a:ext uri="{0D108BD9-81ED-4DB2-BD59-A6C34878D82A}">
                    <a16:rowId xmlns:a16="http://schemas.microsoft.com/office/drawing/2014/main" val="411238928"/>
                  </a:ext>
                </a:extLst>
              </a:tr>
            </a:tbl>
          </a:graphicData>
        </a:graphic>
      </p:graphicFrame>
      <p:sp>
        <p:nvSpPr>
          <p:cNvPr id="63" name="正方形/長方形 62">
            <a:extLst>
              <a:ext uri="{FF2B5EF4-FFF2-40B4-BE49-F238E27FC236}">
                <a16:creationId xmlns:a16="http://schemas.microsoft.com/office/drawing/2014/main" id="{63399457-B05C-8E7F-CAFD-1CA2308F073C}"/>
              </a:ext>
            </a:extLst>
          </p:cNvPr>
          <p:cNvSpPr/>
          <p:nvPr/>
        </p:nvSpPr>
        <p:spPr>
          <a:xfrm>
            <a:off x="1169629" y="3542076"/>
            <a:ext cx="1224321"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実販データ</a:t>
            </a:r>
            <a:endParaRPr kumimoji="1" lang="en-US" altLang="ja-JP"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endParaRPr>
          </a:p>
        </p:txBody>
      </p:sp>
      <p:sp>
        <p:nvSpPr>
          <p:cNvPr id="64" name="正方形/長方形 63">
            <a:extLst>
              <a:ext uri="{FF2B5EF4-FFF2-40B4-BE49-F238E27FC236}">
                <a16:creationId xmlns:a16="http://schemas.microsoft.com/office/drawing/2014/main" id="{98E5BBF7-ED59-494D-6D3E-59214315DBCC}"/>
              </a:ext>
            </a:extLst>
          </p:cNvPr>
          <p:cNvSpPr/>
          <p:nvPr/>
        </p:nvSpPr>
        <p:spPr>
          <a:xfrm>
            <a:off x="721954" y="4951776"/>
            <a:ext cx="2621444" cy="33337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某酒類メーカの販売店</a:t>
            </a:r>
            <a:r>
              <a:rPr kumimoji="1" lang="en-US" altLang="ja-JP" sz="1400" b="1" u="sng"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MST</a:t>
            </a:r>
          </a:p>
        </p:txBody>
      </p:sp>
      <p:sp>
        <p:nvSpPr>
          <p:cNvPr id="65" name="四角形: 角を丸くする 64">
            <a:extLst>
              <a:ext uri="{FF2B5EF4-FFF2-40B4-BE49-F238E27FC236}">
                <a16:creationId xmlns:a16="http://schemas.microsoft.com/office/drawing/2014/main" id="{04C213A9-1D7E-3C80-D14B-3BB23D92375E}"/>
              </a:ext>
            </a:extLst>
          </p:cNvPr>
          <p:cNvSpPr/>
          <p:nvPr/>
        </p:nvSpPr>
        <p:spPr>
          <a:xfrm>
            <a:off x="3042879" y="3761150"/>
            <a:ext cx="1047750" cy="981075"/>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sp>
        <p:nvSpPr>
          <p:cNvPr id="66" name="四角形: 角を丸くする 65">
            <a:extLst>
              <a:ext uri="{FF2B5EF4-FFF2-40B4-BE49-F238E27FC236}">
                <a16:creationId xmlns:a16="http://schemas.microsoft.com/office/drawing/2014/main" id="{F86A4162-27F8-1076-9CA1-98913B0455B3}"/>
              </a:ext>
            </a:extLst>
          </p:cNvPr>
          <p:cNvSpPr/>
          <p:nvPr/>
        </p:nvSpPr>
        <p:spPr>
          <a:xfrm>
            <a:off x="3014304" y="4970825"/>
            <a:ext cx="1123950" cy="704851"/>
          </a:xfrm>
          <a:prstGeom prst="roundRect">
            <a:avLst/>
          </a:prstGeom>
          <a:ln w="28575">
            <a:solidFill>
              <a:srgbClr val="FF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sp>
        <p:nvSpPr>
          <p:cNvPr id="67" name="矢印: 上下 66">
            <a:extLst>
              <a:ext uri="{FF2B5EF4-FFF2-40B4-BE49-F238E27FC236}">
                <a16:creationId xmlns:a16="http://schemas.microsoft.com/office/drawing/2014/main" id="{19388C74-B998-0FDD-1676-183049826138}"/>
              </a:ext>
            </a:extLst>
          </p:cNvPr>
          <p:cNvSpPr/>
          <p:nvPr/>
        </p:nvSpPr>
        <p:spPr>
          <a:xfrm>
            <a:off x="3452454" y="4577126"/>
            <a:ext cx="247650" cy="565150"/>
          </a:xfrm>
          <a:prstGeom prst="upDownArrow">
            <a:avLst/>
          </a:prstGeom>
          <a:solidFill>
            <a:srgbClr val="C00000"/>
          </a:solidFill>
          <a:ln w="12700">
            <a:solidFill>
              <a:srgbClr val="C00000"/>
            </a:solidFill>
          </a:ln>
        </p:spPr>
        <p:txBody>
          <a:bodyPr wrap="square" rtlCol="0" anchor="ctr">
            <a:noAutofit/>
          </a:bodyPr>
          <a:lstStyle/>
          <a:p>
            <a:pPr defTabSz="914400" fontAlgn="base">
              <a:spcBef>
                <a:spcPct val="0"/>
              </a:spcBef>
              <a:spcAft>
                <a:spcPct val="0"/>
              </a:spcAft>
            </a:pPr>
            <a:endParaRPr kumimoji="1" lang="ja-JP" altLang="en-US" dirty="0">
              <a:solidFill>
                <a:prstClr val="black"/>
              </a:solidFill>
              <a:latin typeface="游ゴシック" panose="020B0400000000000000" pitchFamily="50" charset="-128"/>
              <a:ea typeface="游ゴシック" panose="020B0400000000000000" pitchFamily="50" charset="-128"/>
              <a:cs typeface="メイリオ" pitchFamily="50" charset="-128"/>
            </a:endParaRPr>
          </a:p>
        </p:txBody>
      </p:sp>
      <p:sp>
        <p:nvSpPr>
          <p:cNvPr id="68" name="正方形/長方形 67">
            <a:extLst>
              <a:ext uri="{FF2B5EF4-FFF2-40B4-BE49-F238E27FC236}">
                <a16:creationId xmlns:a16="http://schemas.microsoft.com/office/drawing/2014/main" id="{8C41C315-775D-5655-8A6C-3D74A50F166C}"/>
              </a:ext>
            </a:extLst>
          </p:cNvPr>
          <p:cNvSpPr/>
          <p:nvPr/>
        </p:nvSpPr>
        <p:spPr>
          <a:xfrm>
            <a:off x="2442846" y="2033131"/>
            <a:ext cx="1741804" cy="333375"/>
          </a:xfrm>
          <a:prstGeom prst="rect">
            <a:avLst/>
          </a:prstGeom>
          <a:noFill/>
          <a:ln w="12700">
            <a:noFill/>
          </a:ln>
        </p:spPr>
        <p:txBody>
          <a:bodyPr wrap="square" rtlCol="0" anchor="ctr">
            <a:noAutofit/>
          </a:bodyPr>
          <a:lstStyle/>
          <a:p>
            <a:pPr algn="ctr" defTabSz="914400" fontAlgn="base">
              <a:spcBef>
                <a:spcPct val="0"/>
              </a:spcBef>
              <a:spcAft>
                <a:spcPct val="0"/>
              </a:spcAft>
            </a:pPr>
            <a:r>
              <a:rPr kumimoji="1" lang="ja-JP" altLang="en-US"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販売トランザクション</a:t>
            </a:r>
            <a:endParaRPr kumimoji="1" lang="en-US" altLang="ja-JP"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endParaRPr>
          </a:p>
        </p:txBody>
      </p:sp>
      <p:sp>
        <p:nvSpPr>
          <p:cNvPr id="69" name="吹き出し: 四角形 68">
            <a:extLst>
              <a:ext uri="{FF2B5EF4-FFF2-40B4-BE49-F238E27FC236}">
                <a16:creationId xmlns:a16="http://schemas.microsoft.com/office/drawing/2014/main" id="{4BB3CA48-3A8C-BF3C-20E8-FD260337DE9A}"/>
              </a:ext>
            </a:extLst>
          </p:cNvPr>
          <p:cNvSpPr/>
          <p:nvPr/>
        </p:nvSpPr>
        <p:spPr>
          <a:xfrm>
            <a:off x="4137024" y="1699757"/>
            <a:ext cx="4079875" cy="280218"/>
          </a:xfrm>
          <a:prstGeom prst="wedgeRectCallout">
            <a:avLst>
              <a:gd name="adj1" fmla="val -56195"/>
              <a:gd name="adj2" fmla="val 32445"/>
            </a:avLst>
          </a:prstGeom>
          <a:solidFill>
            <a:sysClr val="window" lastClr="FFFFFF">
              <a:lumMod val="85000"/>
            </a:sysClr>
          </a:solidFill>
          <a:ln w="12700">
            <a:solidFill>
              <a:sysClr val="windowText" lastClr="000000">
                <a:lumMod val="75000"/>
                <a:lumOff val="25000"/>
              </a:sysClr>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rPr>
              <a:t>実際の販売実態を把握できない</a:t>
            </a:r>
          </a:p>
        </p:txBody>
      </p:sp>
      <p:sp>
        <p:nvSpPr>
          <p:cNvPr id="70" name="楕円 69">
            <a:extLst>
              <a:ext uri="{FF2B5EF4-FFF2-40B4-BE49-F238E27FC236}">
                <a16:creationId xmlns:a16="http://schemas.microsoft.com/office/drawing/2014/main" id="{F93E9BF3-F5C6-B58C-AEB5-58B3A9FB6898}"/>
              </a:ext>
            </a:extLst>
          </p:cNvPr>
          <p:cNvSpPr/>
          <p:nvPr/>
        </p:nvSpPr>
        <p:spPr>
          <a:xfrm>
            <a:off x="2710426" y="5695647"/>
            <a:ext cx="2428568" cy="924232"/>
          </a:xfrm>
          <a:prstGeom prst="ellipse">
            <a:avLst/>
          </a:prstGeom>
          <a:solidFill>
            <a:srgbClr val="FFC000">
              <a:lumMod val="20000"/>
              <a:lumOff val="80000"/>
            </a:srgbClr>
          </a:solidFill>
          <a:ln w="12700">
            <a:no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graphicFrame>
        <p:nvGraphicFramePr>
          <p:cNvPr id="71" name="表 28">
            <a:extLst>
              <a:ext uri="{FF2B5EF4-FFF2-40B4-BE49-F238E27FC236}">
                <a16:creationId xmlns:a16="http://schemas.microsoft.com/office/drawing/2014/main" id="{6CDB3FE4-7804-D1B5-94C7-09494F5B770D}"/>
              </a:ext>
            </a:extLst>
          </p:cNvPr>
          <p:cNvGraphicFramePr>
            <a:graphicFrameLocks noGrp="1"/>
          </p:cNvGraphicFramePr>
          <p:nvPr>
            <p:extLst>
              <p:ext uri="{D42A27DB-BD31-4B8C-83A1-F6EECF244321}">
                <p14:modId xmlns:p14="http://schemas.microsoft.com/office/powerpoint/2010/main" val="2836781903"/>
              </p:ext>
            </p:extLst>
          </p:nvPr>
        </p:nvGraphicFramePr>
        <p:xfrm>
          <a:off x="3083625" y="5899520"/>
          <a:ext cx="1754823" cy="548640"/>
        </p:xfrm>
        <a:graphic>
          <a:graphicData uri="http://schemas.openxmlformats.org/drawingml/2006/table">
            <a:tbl>
              <a:tblPr/>
              <a:tblGrid>
                <a:gridCol w="757555">
                  <a:extLst>
                    <a:ext uri="{9D8B030D-6E8A-4147-A177-3AD203B41FA5}">
                      <a16:colId xmlns:a16="http://schemas.microsoft.com/office/drawing/2014/main" val="2005771296"/>
                    </a:ext>
                  </a:extLst>
                </a:gridCol>
                <a:gridCol w="997268">
                  <a:extLst>
                    <a:ext uri="{9D8B030D-6E8A-4147-A177-3AD203B41FA5}">
                      <a16:colId xmlns:a16="http://schemas.microsoft.com/office/drawing/2014/main" val="2173799962"/>
                    </a:ext>
                  </a:extLst>
                </a:gridCol>
              </a:tblGrid>
              <a:tr h="179700">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ja-JP" altLang="en-US" sz="1200" b="0" dirty="0">
                          <a:solidFill>
                            <a:schemeClr val="bg1"/>
                          </a:solidFill>
                          <a:latin typeface="メイリオ" panose="020B0604030504040204" pitchFamily="50" charset="-128"/>
                          <a:ea typeface="メイリオ" panose="020B0604030504040204" pitchFamily="50" charset="-128"/>
                        </a:rPr>
                        <a:t>実販</a:t>
                      </a: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algn="ctr"/>
                      <a:r>
                        <a:rPr kumimoji="1" lang="en-US" altLang="ja-JP" sz="1200" b="0" dirty="0">
                          <a:solidFill>
                            <a:schemeClr val="bg1"/>
                          </a:solidFill>
                          <a:latin typeface="メイリオ" panose="020B0604030504040204" pitchFamily="50" charset="-128"/>
                          <a:ea typeface="メイリオ" panose="020B0604030504040204" pitchFamily="50" charset="-128"/>
                        </a:rPr>
                        <a:t>CD</a:t>
                      </a:r>
                      <a:endParaRPr kumimoji="1" lang="ja-JP" altLang="en-US" sz="1200" b="0" dirty="0">
                        <a:solidFill>
                          <a:schemeClr val="bg1"/>
                        </a:solidFill>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solidFill>
                  </a:tcPr>
                </a:tc>
                <a:extLst>
                  <a:ext uri="{0D108BD9-81ED-4DB2-BD59-A6C34878D82A}">
                    <a16:rowId xmlns:a16="http://schemas.microsoft.com/office/drawing/2014/main" val="4200381491"/>
                  </a:ext>
                </a:extLst>
              </a:tr>
              <a:tr h="242928">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dirty="0">
                          <a:latin typeface="メイリオ" panose="020B0604030504040204" pitchFamily="50" charset="-128"/>
                          <a:ea typeface="メイリオ" panose="020B0604030504040204" pitchFamily="50" charset="-128"/>
                        </a:rPr>
                        <a:t>T0098</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kumimoji="1" sz="1800" kern="1200">
                          <a:solidFill>
                            <a:schemeClr val="dk1"/>
                          </a:solidFill>
                          <a:latin typeface="Arial"/>
                          <a:ea typeface="ＭＳ Ｐゴシック"/>
                        </a:defRPr>
                      </a:lvl1pPr>
                      <a:lvl2pPr marL="457200" algn="l" defTabSz="914400" rtl="0" eaLnBrk="1" latinLnBrk="0" hangingPunct="1">
                        <a:defRPr kumimoji="1" sz="1800" kern="1200">
                          <a:solidFill>
                            <a:schemeClr val="dk1"/>
                          </a:solidFill>
                          <a:latin typeface="Arial"/>
                          <a:ea typeface="ＭＳ Ｐゴシック"/>
                        </a:defRPr>
                      </a:lvl2pPr>
                      <a:lvl3pPr marL="914400" algn="l" defTabSz="914400" rtl="0" eaLnBrk="1" latinLnBrk="0" hangingPunct="1">
                        <a:defRPr kumimoji="1" sz="1800" kern="1200">
                          <a:solidFill>
                            <a:schemeClr val="dk1"/>
                          </a:solidFill>
                          <a:latin typeface="Arial"/>
                          <a:ea typeface="ＭＳ Ｐゴシック"/>
                        </a:defRPr>
                      </a:lvl3pPr>
                      <a:lvl4pPr marL="1371600" algn="l" defTabSz="914400" rtl="0" eaLnBrk="1" latinLnBrk="0" hangingPunct="1">
                        <a:defRPr kumimoji="1" sz="1800" kern="1200">
                          <a:solidFill>
                            <a:schemeClr val="dk1"/>
                          </a:solidFill>
                          <a:latin typeface="Arial"/>
                          <a:ea typeface="ＭＳ Ｐゴシック"/>
                        </a:defRPr>
                      </a:lvl4pPr>
                      <a:lvl5pPr marL="1828800" algn="l" defTabSz="914400" rtl="0" eaLnBrk="1" latinLnBrk="0" hangingPunct="1">
                        <a:defRPr kumimoji="1" sz="1800" kern="1200">
                          <a:solidFill>
                            <a:schemeClr val="dk1"/>
                          </a:solidFill>
                          <a:latin typeface="Arial"/>
                          <a:ea typeface="ＭＳ Ｐゴシック"/>
                        </a:defRPr>
                      </a:lvl5pPr>
                      <a:lvl6pPr marL="2286000" algn="l" defTabSz="914400" rtl="0" eaLnBrk="1" latinLnBrk="0" hangingPunct="1">
                        <a:defRPr kumimoji="1" sz="1800" kern="1200">
                          <a:solidFill>
                            <a:schemeClr val="dk1"/>
                          </a:solidFill>
                          <a:latin typeface="Arial"/>
                          <a:ea typeface="ＭＳ Ｐゴシック"/>
                        </a:defRPr>
                      </a:lvl6pPr>
                      <a:lvl7pPr marL="2743200" algn="l" defTabSz="914400" rtl="0" eaLnBrk="1" latinLnBrk="0" hangingPunct="1">
                        <a:defRPr kumimoji="1" sz="1800" kern="1200">
                          <a:solidFill>
                            <a:schemeClr val="dk1"/>
                          </a:solidFill>
                          <a:latin typeface="Arial"/>
                          <a:ea typeface="ＭＳ Ｐゴシック"/>
                        </a:defRPr>
                      </a:lvl7pPr>
                      <a:lvl8pPr marL="3200400" algn="l" defTabSz="914400" rtl="0" eaLnBrk="1" latinLnBrk="0" hangingPunct="1">
                        <a:defRPr kumimoji="1" sz="1800" kern="1200">
                          <a:solidFill>
                            <a:schemeClr val="dk1"/>
                          </a:solidFill>
                          <a:latin typeface="Arial"/>
                          <a:ea typeface="ＭＳ Ｐゴシック"/>
                        </a:defRPr>
                      </a:lvl8pPr>
                      <a:lvl9pPr marL="3657600" algn="l" defTabSz="914400" rtl="0" eaLnBrk="1" latinLnBrk="0" hangingPunct="1">
                        <a:defRPr kumimoji="1" sz="1800" kern="1200">
                          <a:solidFill>
                            <a:schemeClr val="dk1"/>
                          </a:solidFill>
                          <a:latin typeface="Arial"/>
                          <a:ea typeface="ＭＳ Ｐゴシック"/>
                        </a:defRPr>
                      </a:lvl9pPr>
                    </a:lstStyle>
                    <a:p>
                      <a:r>
                        <a:rPr kumimoji="1" lang="en-US" altLang="ja-JP" sz="1200" b="0" dirty="0">
                          <a:latin typeface="メイリオ" panose="020B0604030504040204" pitchFamily="50" charset="-128"/>
                          <a:ea typeface="メイリオ" panose="020B0604030504040204" pitchFamily="50" charset="-128"/>
                        </a:rPr>
                        <a:t>65789352</a:t>
                      </a:r>
                      <a:endParaRPr kumimoji="1" lang="ja-JP" altLang="en-US" sz="1200" b="0" dirty="0">
                        <a:latin typeface="メイリオ" panose="020B0604030504040204" pitchFamily="50" charset="-128"/>
                        <a:ea typeface="メイリオ" panose="020B0604030504040204" pitchFamily="50" charset="-128"/>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4207945376"/>
                  </a:ext>
                </a:extLst>
              </a:tr>
            </a:tbl>
          </a:graphicData>
        </a:graphic>
      </p:graphicFrame>
      <p:sp>
        <p:nvSpPr>
          <p:cNvPr id="72" name="矢印: 下 71">
            <a:extLst>
              <a:ext uri="{FF2B5EF4-FFF2-40B4-BE49-F238E27FC236}">
                <a16:creationId xmlns:a16="http://schemas.microsoft.com/office/drawing/2014/main" id="{96D16C22-2A2C-38A1-D5D3-25CC0CCE8886}"/>
              </a:ext>
            </a:extLst>
          </p:cNvPr>
          <p:cNvSpPr/>
          <p:nvPr/>
        </p:nvSpPr>
        <p:spPr>
          <a:xfrm>
            <a:off x="3452454" y="5624056"/>
            <a:ext cx="247650" cy="285135"/>
          </a:xfrm>
          <a:prstGeom prst="downArrow">
            <a:avLst/>
          </a:prstGeom>
          <a:solidFill>
            <a:sysClr val="windowText" lastClr="000000"/>
          </a:solidFill>
          <a:ln w="12700">
            <a:solidFill>
              <a:sysClr val="windowText" lastClr="000000"/>
            </a:solidFill>
          </a:ln>
        </p:spPr>
        <p:txBody>
          <a:bodyPr wrap="square" rtlCol="0"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ja-JP" altLang="en-US" sz="1800" b="0" i="0" u="none" strike="noStrike" kern="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メイリオ" pitchFamily="50" charset="-128"/>
            </a:endParaRPr>
          </a:p>
        </p:txBody>
      </p:sp>
      <p:sp>
        <p:nvSpPr>
          <p:cNvPr id="73" name="正方形/長方形 72">
            <a:extLst>
              <a:ext uri="{FF2B5EF4-FFF2-40B4-BE49-F238E27FC236}">
                <a16:creationId xmlns:a16="http://schemas.microsoft.com/office/drawing/2014/main" id="{09AD2230-7B54-766B-4439-61C6C425BE0E}"/>
              </a:ext>
            </a:extLst>
          </p:cNvPr>
          <p:cNvSpPr/>
          <p:nvPr/>
        </p:nvSpPr>
        <p:spPr>
          <a:xfrm>
            <a:off x="4988233" y="5895365"/>
            <a:ext cx="5816292" cy="513735"/>
          </a:xfrm>
          <a:prstGeom prst="rect">
            <a:avLst/>
          </a:prstGeom>
          <a:noFill/>
          <a:ln w="12700">
            <a:noFill/>
          </a:ln>
        </p:spPr>
        <p:txBody>
          <a:bodyPr wrap="square" rtlCol="0" anchor="ctr">
            <a:noAutofit/>
          </a:bodyPr>
          <a:lstStyle/>
          <a:p>
            <a:pPr defTabSz="914400" fontAlgn="base">
              <a:spcBef>
                <a:spcPct val="0"/>
              </a:spcBef>
              <a:spcAft>
                <a:spcPct val="0"/>
              </a:spcAft>
            </a:pPr>
            <a:r>
              <a:rPr kumimoji="1" lang="ja-JP" altLang="en-US" sz="1400"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rPr>
              <a:t>左記の紐付けテーブルを利用し、卸業者への販売トランザクションデータと実販データを用いた分析を実施</a:t>
            </a:r>
            <a:endParaRPr kumimoji="1" lang="en-US" altLang="ja-JP" sz="1400" dirty="0">
              <a:solidFill>
                <a:prstClr val="black">
                  <a:lumMod val="75000"/>
                  <a:lumOff val="25000"/>
                </a:prstClr>
              </a:solidFill>
              <a:latin typeface="游ゴシック" panose="020B0400000000000000" pitchFamily="50" charset="-128"/>
              <a:ea typeface="游ゴシック" panose="020B0400000000000000" pitchFamily="50" charset="-128"/>
              <a:cs typeface="メイリオ" pitchFamily="50" charset="-128"/>
            </a:endParaRPr>
          </a:p>
        </p:txBody>
      </p:sp>
    </p:spTree>
    <p:extLst>
      <p:ext uri="{BB962C8B-B14F-4D97-AF65-F5344CB8AC3E}">
        <p14:creationId xmlns:p14="http://schemas.microsoft.com/office/powerpoint/2010/main" val="102584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6E4EE-0240-FCE5-BE11-8CEF865AF9B8}"/>
            </a:ext>
          </a:extLst>
        </p:cNvPr>
        <p:cNvGrpSpPr/>
        <p:nvPr/>
      </p:nvGrpSpPr>
      <p:grpSpPr>
        <a:xfrm>
          <a:off x="0" y="0"/>
          <a:ext cx="0" cy="0"/>
          <a:chOff x="0" y="0"/>
          <a:chExt cx="0" cy="0"/>
        </a:xfrm>
      </p:grpSpPr>
    </p:spTree>
    <p:extLst>
      <p:ext uri="{BB962C8B-B14F-4D97-AF65-F5344CB8AC3E}">
        <p14:creationId xmlns:p14="http://schemas.microsoft.com/office/powerpoint/2010/main" val="3942503141"/>
      </p:ext>
    </p:extLst>
  </p:cSld>
  <p:clrMapOvr>
    <a:masterClrMapping/>
  </p:clrMapOvr>
</p:sld>
</file>

<file path=ppt/theme/theme1.xml><?xml version="1.0" encoding="utf-8"?>
<a:theme xmlns:a="http://schemas.openxmlformats.org/drawingml/2006/main" name="2025_CorpColor_ver.1">
  <a:themeElements>
    <a:clrScheme name="CTC PRカラーパレット 1">
      <a:dk1>
        <a:srgbClr val="000000"/>
      </a:dk1>
      <a:lt1>
        <a:srgbClr val="FFFFFF"/>
      </a:lt1>
      <a:dk2>
        <a:srgbClr val="005DC9"/>
      </a:dk2>
      <a:lt2>
        <a:srgbClr val="00245D"/>
      </a:lt2>
      <a:accent1>
        <a:srgbClr val="4C8CD9"/>
      </a:accent1>
      <a:accent2>
        <a:srgbClr val="013D85"/>
      </a:accent2>
      <a:accent3>
        <a:srgbClr val="01B0C9"/>
      </a:accent3>
      <a:accent4>
        <a:srgbClr val="009244"/>
      </a:accent4>
      <a:accent5>
        <a:srgbClr val="FFFE00"/>
      </a:accent5>
      <a:accent6>
        <a:srgbClr val="E80100"/>
      </a:accent6>
      <a:hlink>
        <a:srgbClr val="4C8CD9"/>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800" dirty="0" smtClean="0">
            <a:solidFill>
              <a:schemeClr val="bg1"/>
            </a:solidFill>
            <a:latin typeface="Yu Gothic Medium" panose="020B0400000000000000" pitchFamily="34" charset="-128"/>
            <a:ea typeface="Yu Gothic Medium" panose="020B0400000000000000"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kumimoji="1" sz="1800" dirty="0" smtClean="0"/>
        </a:defPPr>
      </a:lstStyle>
    </a:txDef>
  </a:objectDefaults>
  <a:extraClrSchemeLst/>
  <a:extLst>
    <a:ext uri="{05A4C25C-085E-4340-85A3-A5531E510DB2}">
      <thm15:themeFamily xmlns:thm15="http://schemas.microsoft.com/office/thememl/2012/main" name="CTC_PPT-template_3" id="{790D04D5-51E0-524D-BA1E-CFA17A6513E1}" vid="{6AB2FF0C-D22B-0940-9148-F3303E8E8C6B}"/>
    </a:ext>
  </a:extLst>
</a:theme>
</file>

<file path=ppt/theme/theme10.xml><?xml version="1.0" encoding="utf-8"?>
<a:theme xmlns:a="http://schemas.openxmlformats.org/drawingml/2006/main" name="5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025_White_ver.1">
  <a:themeElements>
    <a:clrScheme name="CTC PRカラーパレット 1">
      <a:dk1>
        <a:srgbClr val="000000"/>
      </a:dk1>
      <a:lt1>
        <a:srgbClr val="FFFFFF"/>
      </a:lt1>
      <a:dk2>
        <a:srgbClr val="005DC9"/>
      </a:dk2>
      <a:lt2>
        <a:srgbClr val="00245D"/>
      </a:lt2>
      <a:accent1>
        <a:srgbClr val="4C8CD9"/>
      </a:accent1>
      <a:accent2>
        <a:srgbClr val="013D85"/>
      </a:accent2>
      <a:accent3>
        <a:srgbClr val="01B0C9"/>
      </a:accent3>
      <a:accent4>
        <a:srgbClr val="009244"/>
      </a:accent4>
      <a:accent5>
        <a:srgbClr val="FFFE00"/>
      </a:accent5>
      <a:accent6>
        <a:srgbClr val="E80100"/>
      </a:accent6>
      <a:hlink>
        <a:srgbClr val="4C8CD9"/>
      </a:hlink>
      <a:folHlink>
        <a:srgbClr val="98BEE9"/>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TC_PPT-template_3" id="{790D04D5-51E0-524D-BA1E-CFA17A6513E1}" vid="{6AB2FF0C-D22B-0940-9148-F3303E8E8C6B}"/>
    </a:ext>
  </a:extLst>
</a:theme>
</file>

<file path=ppt/theme/theme3.xml><?xml version="1.0" encoding="utf-8"?>
<a:theme xmlns:a="http://schemas.openxmlformats.org/drawingml/2006/main" name="2025_BusinessPromise_ver.1">
  <a:themeElements>
    <a:clrScheme name="CTC PRカラーパレット 1">
      <a:dk1>
        <a:srgbClr val="000000"/>
      </a:dk1>
      <a:lt1>
        <a:srgbClr val="FFFFFF"/>
      </a:lt1>
      <a:dk2>
        <a:srgbClr val="005DC9"/>
      </a:dk2>
      <a:lt2>
        <a:srgbClr val="00245D"/>
      </a:lt2>
      <a:accent1>
        <a:srgbClr val="4C8CD9"/>
      </a:accent1>
      <a:accent2>
        <a:srgbClr val="013D85"/>
      </a:accent2>
      <a:accent3>
        <a:srgbClr val="01B0C9"/>
      </a:accent3>
      <a:accent4>
        <a:srgbClr val="009244"/>
      </a:accent4>
      <a:accent5>
        <a:srgbClr val="FFFE00"/>
      </a:accent5>
      <a:accent6>
        <a:srgbClr val="E80100"/>
      </a:accent6>
      <a:hlink>
        <a:srgbClr val="4C8CD9"/>
      </a:hlink>
      <a:folHlink>
        <a:srgbClr val="98BEE9"/>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TC_PPT-template_3" id="{790D04D5-51E0-524D-BA1E-CFA17A6513E1}" vid="{6AB2FF0C-D22B-0940-9148-F3303E8E8C6B}"/>
    </a:ext>
  </a:extLst>
</a:theme>
</file>

<file path=ppt/theme/theme4.xml><?xml version="1.0" encoding="utf-8"?>
<a:theme xmlns:a="http://schemas.openxmlformats.org/drawingml/2006/main" name="1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rporatePhilosophy">
  <a:themeElements>
    <a:clrScheme name="CTC_Blue">
      <a:dk1>
        <a:srgbClr val="FFFFFF"/>
      </a:dk1>
      <a:lt1>
        <a:srgbClr val="013C85"/>
      </a:lt1>
      <a:dk2>
        <a:srgbClr val="CACACA"/>
      </a:dk2>
      <a:lt2>
        <a:srgbClr val="005CCA"/>
      </a:lt2>
      <a:accent1>
        <a:srgbClr val="F5F5F5"/>
      </a:accent1>
      <a:accent2>
        <a:srgbClr val="01B1C9"/>
      </a:accent2>
      <a:accent3>
        <a:srgbClr val="009244"/>
      </a:accent3>
      <a:accent4>
        <a:srgbClr val="E80000"/>
      </a:accent4>
      <a:accent5>
        <a:srgbClr val="FFFF00"/>
      </a:accent5>
      <a:accent6>
        <a:srgbClr val="000000"/>
      </a:accent6>
      <a:hlink>
        <a:srgbClr val="4C8DDA"/>
      </a:hlink>
      <a:folHlink>
        <a:srgbClr val="99BEEA"/>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rporateColor_White">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194074560</TotalTime>
  <Words>1633</Words>
  <Application>Microsoft Office PowerPoint</Application>
  <PresentationFormat>ワイド画面</PresentationFormat>
  <Paragraphs>386</Paragraphs>
  <Slides>8</Slides>
  <Notes>6</Notes>
  <HiddenSlides>0</HiddenSlides>
  <MMClips>0</MMClips>
  <ScaleCrop>false</ScaleCrop>
  <HeadingPairs>
    <vt:vector size="6" baseType="variant">
      <vt:variant>
        <vt:lpstr>使用されているフォント</vt:lpstr>
      </vt:variant>
      <vt:variant>
        <vt:i4>12</vt:i4>
      </vt:variant>
      <vt:variant>
        <vt:lpstr>テーマ</vt:lpstr>
      </vt:variant>
      <vt:variant>
        <vt:i4>10</vt:i4>
      </vt:variant>
      <vt:variant>
        <vt:lpstr>スライド タイトル</vt:lpstr>
      </vt:variant>
      <vt:variant>
        <vt:i4>8</vt:i4>
      </vt:variant>
    </vt:vector>
  </HeadingPairs>
  <TitlesOfParts>
    <vt:vector size="30" baseType="lpstr">
      <vt:lpstr>Meiryo UI</vt:lpstr>
      <vt:lpstr>ＭＳ Ｐゴシック</vt:lpstr>
      <vt:lpstr>Yu Gothic UI</vt:lpstr>
      <vt:lpstr>メイリオ</vt:lpstr>
      <vt:lpstr>游ゴシック</vt:lpstr>
      <vt:lpstr>游ゴシック</vt:lpstr>
      <vt:lpstr>游ゴシック Medium</vt:lpstr>
      <vt:lpstr>游ゴシック Medium</vt:lpstr>
      <vt:lpstr>Aptos</vt:lpstr>
      <vt:lpstr>Arial</vt:lpstr>
      <vt:lpstr>Segoe UI</vt:lpstr>
      <vt:lpstr>Univers Light</vt:lpstr>
      <vt:lpstr>2025_CorpColor_ver.1</vt:lpstr>
      <vt:lpstr>2025_White_ver.1</vt:lpstr>
      <vt:lpstr>2025_BusinessPromise_ver.1</vt:lpstr>
      <vt:lpstr>1_2025_White_ver.1</vt:lpstr>
      <vt:lpstr>2_2025_White_ver.1</vt:lpstr>
      <vt:lpstr>CorporatePhilosophy</vt:lpstr>
      <vt:lpstr>3_2025_White_ver.1</vt:lpstr>
      <vt:lpstr>CorporateColor_White</vt:lpstr>
      <vt:lpstr>4_2025_White_ver.1</vt:lpstr>
      <vt:lpstr>5_2025_White_ver.1</vt:lpstr>
      <vt:lpstr>討議メモ</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sosuke sugiura</dc:creator>
  <cp:keywords/>
  <dc:description/>
  <cp:lastModifiedBy>鈴木　晴勝</cp:lastModifiedBy>
  <cp:revision>415</cp:revision>
  <dcterms:created xsi:type="dcterms:W3CDTF">2024-09-11T21:56:36Z</dcterms:created>
  <dcterms:modified xsi:type="dcterms:W3CDTF">2026-01-07T07:17:50Z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bb27ca-7868-470c-8d5b-74df37759162_Enabled">
    <vt:lpwstr>true</vt:lpwstr>
  </property>
  <property fmtid="{D5CDD505-2E9C-101B-9397-08002B2CF9AE}" pid="3" name="MSIP_Label_babb27ca-7868-470c-8d5b-74df37759162_SetDate">
    <vt:lpwstr>2026-01-07T07:17:50Z</vt:lpwstr>
  </property>
  <property fmtid="{D5CDD505-2E9C-101B-9397-08002B2CF9AE}" pid="4" name="MSIP_Label_babb27ca-7868-470c-8d5b-74df37759162_Method">
    <vt:lpwstr>Privileged</vt:lpwstr>
  </property>
  <property fmtid="{D5CDD505-2E9C-101B-9397-08002B2CF9AE}" pid="5" name="MSIP_Label_babb27ca-7868-470c-8d5b-74df37759162_Name">
    <vt:lpwstr>babb27ca-7868-470c-8d5b-74df37759162</vt:lpwstr>
  </property>
  <property fmtid="{D5CDD505-2E9C-101B-9397-08002B2CF9AE}" pid="6" name="MSIP_Label_babb27ca-7868-470c-8d5b-74df37759162_SiteId">
    <vt:lpwstr>bdda4ca5-4ffd-4f47-9e0d-ce56ad194b37</vt:lpwstr>
  </property>
  <property fmtid="{D5CDD505-2E9C-101B-9397-08002B2CF9AE}" pid="7" name="MSIP_Label_babb27ca-7868-470c-8d5b-74df37759162_ActionId">
    <vt:lpwstr>bdba3a56-aabf-4420-96e0-1a75187d3650</vt:lpwstr>
  </property>
  <property fmtid="{D5CDD505-2E9C-101B-9397-08002B2CF9AE}" pid="8" name="MSIP_Label_babb27ca-7868-470c-8d5b-74df37759162_ContentBits">
    <vt:lpwstr>0</vt:lpwstr>
  </property>
  <property fmtid="{D5CDD505-2E9C-101B-9397-08002B2CF9AE}" pid="9" name="MSIP_Label_babb27ca-7868-470c-8d5b-74df37759162_Tag">
    <vt:lpwstr>10, 0, 1, 1</vt:lpwstr>
  </property>
</Properties>
</file>